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7.xml" ContentType="application/vnd.openxmlformats-officedocument.them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8.xml" ContentType="application/vnd.openxmlformats-officedocument.theme+xml"/>
  <Override PartName="/ppt/tags/tag1.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10.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11.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theme/theme1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33.xml" ContentType="application/vnd.openxmlformats-officedocument.presentationml.tag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heme/theme1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7.xml" ContentType="application/vnd.openxmlformats-officedocument.presentationml.tags+xml"/>
  <Override PartName="/ppt/notesSlides/notesSlide1.xml" ContentType="application/vnd.openxmlformats-officedocument.presentationml.notesSlide+xml"/>
  <Override PartName="/ppt/tags/tag58.xml" ContentType="application/vnd.openxmlformats-officedocument.presentationml.tags+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7" r:id="rId4"/>
    <p:sldMasterId id="2147483724" r:id="rId5"/>
    <p:sldMasterId id="2147483691" r:id="rId6"/>
    <p:sldMasterId id="2147483757" r:id="rId7"/>
    <p:sldMasterId id="2147483909" r:id="rId8"/>
    <p:sldMasterId id="2147483911" r:id="rId9"/>
    <p:sldMasterId id="2147483884" r:id="rId10"/>
    <p:sldMasterId id="2147483921" r:id="rId11"/>
    <p:sldMasterId id="2147483976" r:id="rId12"/>
    <p:sldMasterId id="2147483986" r:id="rId13"/>
    <p:sldMasterId id="2147484003" r:id="rId14"/>
    <p:sldMasterId id="2147484133" r:id="rId15"/>
  </p:sldMasterIdLst>
  <p:notesMasterIdLst>
    <p:notesMasterId r:id="rId26"/>
  </p:notesMasterIdLst>
  <p:sldIdLst>
    <p:sldId id="2145706683" r:id="rId16"/>
    <p:sldId id="2147472405" r:id="rId17"/>
    <p:sldId id="2147472422" r:id="rId18"/>
    <p:sldId id="2147472434" r:id="rId19"/>
    <p:sldId id="2147472430" r:id="rId20"/>
    <p:sldId id="2147472431" r:id="rId21"/>
    <p:sldId id="2147472432" r:id="rId22"/>
    <p:sldId id="2147472436" r:id="rId23"/>
    <p:sldId id="2147472435" r:id="rId24"/>
    <p:sldId id="2147472428" r:id="rId25"/>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E064A-E0B0-86F0-4AF6-56355F27F6BA}" name="Halonen Aila" initials="HA" userId="S::aila.halonen@vakehyva.fi::1e8c0ed4-cc37-4432-a93d-741ec760e83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3C6866-6FED-53A9-444F-3BD69332AB3B}" v="2" dt="2023-10-12T11:11:53.677"/>
    <p1510:client id="{68B57843-AA9B-4FC8-89E7-041A19E2F9F5}" v="342" dt="2023-10-12T10:14:48.064"/>
    <p1510:client id="{A7268904-B766-85FE-9CAB-83DAB434AADA}" v="1435" dt="2023-10-12T11:12:08.947"/>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6.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ärvinen Tanja" userId="cbed8470-8d2d-4e69-8bc7-d33d1390ea19" providerId="ADAL" clId="{68B57843-AA9B-4FC8-89E7-041A19E2F9F5}"/>
    <pc:docChg chg="undo custSel addSld delSld modSld delMainMaster">
      <pc:chgData name="Järvinen Tanja" userId="cbed8470-8d2d-4e69-8bc7-d33d1390ea19" providerId="ADAL" clId="{68B57843-AA9B-4FC8-89E7-041A19E2F9F5}" dt="2023-10-12T10:14:48.064" v="523" actId="20577"/>
      <pc:docMkLst>
        <pc:docMk/>
      </pc:docMkLst>
      <pc:sldChg chg="del">
        <pc:chgData name="Järvinen Tanja" userId="cbed8470-8d2d-4e69-8bc7-d33d1390ea19" providerId="ADAL" clId="{68B57843-AA9B-4FC8-89E7-041A19E2F9F5}" dt="2023-10-10T05:27:33.572" v="77" actId="47"/>
        <pc:sldMkLst>
          <pc:docMk/>
          <pc:sldMk cId="725640325" sldId="854"/>
        </pc:sldMkLst>
      </pc:sldChg>
      <pc:sldChg chg="del">
        <pc:chgData name="Järvinen Tanja" userId="cbed8470-8d2d-4e69-8bc7-d33d1390ea19" providerId="ADAL" clId="{68B57843-AA9B-4FC8-89E7-041A19E2F9F5}" dt="2023-10-10T05:27:30.307" v="75" actId="47"/>
        <pc:sldMkLst>
          <pc:docMk/>
          <pc:sldMk cId="4040881567" sldId="863"/>
        </pc:sldMkLst>
      </pc:sldChg>
      <pc:sldChg chg="modSp mod">
        <pc:chgData name="Järvinen Tanja" userId="cbed8470-8d2d-4e69-8bc7-d33d1390ea19" providerId="ADAL" clId="{68B57843-AA9B-4FC8-89E7-041A19E2F9F5}" dt="2023-10-10T05:23:50.718" v="57" actId="27636"/>
        <pc:sldMkLst>
          <pc:docMk/>
          <pc:sldMk cId="4279611367" sldId="2145706683"/>
        </pc:sldMkLst>
        <pc:spChg chg="mod">
          <ac:chgData name="Järvinen Tanja" userId="cbed8470-8d2d-4e69-8bc7-d33d1390ea19" providerId="ADAL" clId="{68B57843-AA9B-4FC8-89E7-041A19E2F9F5}" dt="2023-10-10T05:23:25.713" v="4" actId="20577"/>
          <ac:spMkLst>
            <pc:docMk/>
            <pc:sldMk cId="4279611367" sldId="2145706683"/>
            <ac:spMk id="2" creationId="{1B5FC1B3-A9DF-5ED1-91C3-0EA830E88B65}"/>
          </ac:spMkLst>
        </pc:spChg>
        <pc:spChg chg="mod">
          <ac:chgData name="Järvinen Tanja" userId="cbed8470-8d2d-4e69-8bc7-d33d1390ea19" providerId="ADAL" clId="{68B57843-AA9B-4FC8-89E7-041A19E2F9F5}" dt="2023-10-10T05:23:50.718" v="57" actId="27636"/>
          <ac:spMkLst>
            <pc:docMk/>
            <pc:sldMk cId="4279611367" sldId="2145706683"/>
            <ac:spMk id="3" creationId="{DC735DA9-43F8-01A4-B63A-B2B39C6BAC11}"/>
          </ac:spMkLst>
        </pc:spChg>
      </pc:sldChg>
      <pc:sldChg chg="del">
        <pc:chgData name="Järvinen Tanja" userId="cbed8470-8d2d-4e69-8bc7-d33d1390ea19" providerId="ADAL" clId="{68B57843-AA9B-4FC8-89E7-041A19E2F9F5}" dt="2023-10-10T05:25:37.223" v="72" actId="47"/>
        <pc:sldMkLst>
          <pc:docMk/>
          <pc:sldMk cId="1690689329" sldId="2145706698"/>
        </pc:sldMkLst>
      </pc:sldChg>
      <pc:sldChg chg="del">
        <pc:chgData name="Järvinen Tanja" userId="cbed8470-8d2d-4e69-8bc7-d33d1390ea19" providerId="ADAL" clId="{68B57843-AA9B-4FC8-89E7-041A19E2F9F5}" dt="2023-10-10T05:28:16.066" v="84" actId="47"/>
        <pc:sldMkLst>
          <pc:docMk/>
          <pc:sldMk cId="3189314762" sldId="2147472346"/>
        </pc:sldMkLst>
      </pc:sldChg>
      <pc:sldChg chg="del">
        <pc:chgData name="Järvinen Tanja" userId="cbed8470-8d2d-4e69-8bc7-d33d1390ea19" providerId="ADAL" clId="{68B57843-AA9B-4FC8-89E7-041A19E2F9F5}" dt="2023-10-10T05:25:38.234" v="73" actId="47"/>
        <pc:sldMkLst>
          <pc:docMk/>
          <pc:sldMk cId="3026789892" sldId="2147472365"/>
        </pc:sldMkLst>
      </pc:sldChg>
      <pc:sldChg chg="del">
        <pc:chgData name="Järvinen Tanja" userId="cbed8470-8d2d-4e69-8bc7-d33d1390ea19" providerId="ADAL" clId="{68B57843-AA9B-4FC8-89E7-041A19E2F9F5}" dt="2023-10-10T05:27:34.497" v="78" actId="47"/>
        <pc:sldMkLst>
          <pc:docMk/>
          <pc:sldMk cId="4280801819" sldId="2147472386"/>
        </pc:sldMkLst>
      </pc:sldChg>
      <pc:sldChg chg="addSp delSp modSp del mod">
        <pc:chgData name="Järvinen Tanja" userId="cbed8470-8d2d-4e69-8bc7-d33d1390ea19" providerId="ADAL" clId="{68B57843-AA9B-4FC8-89E7-041A19E2F9F5}" dt="2023-10-10T05:54:09.970" v="310" actId="478"/>
        <pc:sldMkLst>
          <pc:docMk/>
          <pc:sldMk cId="1443731260" sldId="2147472405"/>
        </pc:sldMkLst>
        <pc:picChg chg="add del mod">
          <ac:chgData name="Järvinen Tanja" userId="cbed8470-8d2d-4e69-8bc7-d33d1390ea19" providerId="ADAL" clId="{68B57843-AA9B-4FC8-89E7-041A19E2F9F5}" dt="2023-10-10T05:54:09.970" v="310" actId="478"/>
          <ac:picMkLst>
            <pc:docMk/>
            <pc:sldMk cId="1443731260" sldId="2147472405"/>
            <ac:picMk id="6" creationId="{ECAB836A-593E-5737-F86D-AF5C4EBD9662}"/>
          </ac:picMkLst>
        </pc:picChg>
      </pc:sldChg>
      <pc:sldChg chg="del">
        <pc:chgData name="Järvinen Tanja" userId="cbed8470-8d2d-4e69-8bc7-d33d1390ea19" providerId="ADAL" clId="{68B57843-AA9B-4FC8-89E7-041A19E2F9F5}" dt="2023-10-10T05:27:31.987" v="76" actId="47"/>
        <pc:sldMkLst>
          <pc:docMk/>
          <pc:sldMk cId="630577698" sldId="2147472408"/>
        </pc:sldMkLst>
      </pc:sldChg>
      <pc:sldChg chg="del">
        <pc:chgData name="Järvinen Tanja" userId="cbed8470-8d2d-4e69-8bc7-d33d1390ea19" providerId="ADAL" clId="{68B57843-AA9B-4FC8-89E7-041A19E2F9F5}" dt="2023-10-10T05:25:31.885" v="70" actId="47"/>
        <pc:sldMkLst>
          <pc:docMk/>
          <pc:sldMk cId="2415793607" sldId="2147472409"/>
        </pc:sldMkLst>
      </pc:sldChg>
      <pc:sldChg chg="del">
        <pc:chgData name="Järvinen Tanja" userId="cbed8470-8d2d-4e69-8bc7-d33d1390ea19" providerId="ADAL" clId="{68B57843-AA9B-4FC8-89E7-041A19E2F9F5}" dt="2023-10-10T05:25:36.557" v="71" actId="47"/>
        <pc:sldMkLst>
          <pc:docMk/>
          <pc:sldMk cId="1331582149" sldId="2147472411"/>
        </pc:sldMkLst>
      </pc:sldChg>
      <pc:sldChg chg="del">
        <pc:chgData name="Järvinen Tanja" userId="cbed8470-8d2d-4e69-8bc7-d33d1390ea19" providerId="ADAL" clId="{68B57843-AA9B-4FC8-89E7-041A19E2F9F5}" dt="2023-10-10T05:25:29.250" v="68" actId="47"/>
        <pc:sldMkLst>
          <pc:docMk/>
          <pc:sldMk cId="3165022503" sldId="2147472412"/>
        </pc:sldMkLst>
      </pc:sldChg>
      <pc:sldChg chg="del">
        <pc:chgData name="Järvinen Tanja" userId="cbed8470-8d2d-4e69-8bc7-d33d1390ea19" providerId="ADAL" clId="{68B57843-AA9B-4FC8-89E7-041A19E2F9F5}" dt="2023-10-10T05:25:26.774" v="67" actId="47"/>
        <pc:sldMkLst>
          <pc:docMk/>
          <pc:sldMk cId="1186041745" sldId="2147472416"/>
        </pc:sldMkLst>
      </pc:sldChg>
      <pc:sldChg chg="del">
        <pc:chgData name="Järvinen Tanja" userId="cbed8470-8d2d-4e69-8bc7-d33d1390ea19" providerId="ADAL" clId="{68B57843-AA9B-4FC8-89E7-041A19E2F9F5}" dt="2023-10-10T05:25:18.870" v="64" actId="47"/>
        <pc:sldMkLst>
          <pc:docMk/>
          <pc:sldMk cId="504109365" sldId="2147472419"/>
        </pc:sldMkLst>
      </pc:sldChg>
      <pc:sldChg chg="del">
        <pc:chgData name="Järvinen Tanja" userId="cbed8470-8d2d-4e69-8bc7-d33d1390ea19" providerId="ADAL" clId="{68B57843-AA9B-4FC8-89E7-041A19E2F9F5}" dt="2023-10-10T05:25:20.096" v="65" actId="47"/>
        <pc:sldMkLst>
          <pc:docMk/>
          <pc:sldMk cId="835135521" sldId="2147472420"/>
        </pc:sldMkLst>
      </pc:sldChg>
      <pc:sldChg chg="del">
        <pc:chgData name="Järvinen Tanja" userId="cbed8470-8d2d-4e69-8bc7-d33d1390ea19" providerId="ADAL" clId="{68B57843-AA9B-4FC8-89E7-041A19E2F9F5}" dt="2023-10-10T05:25:17.331" v="63" actId="47"/>
        <pc:sldMkLst>
          <pc:docMk/>
          <pc:sldMk cId="3170499078" sldId="2147472421"/>
        </pc:sldMkLst>
      </pc:sldChg>
      <pc:sldChg chg="addSp delSp modSp del mod setBg">
        <pc:chgData name="Järvinen Tanja" userId="cbed8470-8d2d-4e69-8bc7-d33d1390ea19" providerId="ADAL" clId="{68B57843-AA9B-4FC8-89E7-041A19E2F9F5}" dt="2023-10-12T10:14:48.064" v="523" actId="20577"/>
        <pc:sldMkLst>
          <pc:docMk/>
          <pc:sldMk cId="2744295869" sldId="2147472422"/>
        </pc:sldMkLst>
        <pc:spChg chg="mod">
          <ac:chgData name="Järvinen Tanja" userId="cbed8470-8d2d-4e69-8bc7-d33d1390ea19" providerId="ADAL" clId="{68B57843-AA9B-4FC8-89E7-041A19E2F9F5}" dt="2023-10-10T05:49:43.836" v="302" actId="1076"/>
          <ac:spMkLst>
            <pc:docMk/>
            <pc:sldMk cId="2744295869" sldId="2147472422"/>
            <ac:spMk id="2" creationId="{14AA4DF8-52E8-403A-869A-AB57D4DA438D}"/>
          </ac:spMkLst>
        </pc:spChg>
        <pc:spChg chg="add del mod">
          <ac:chgData name="Järvinen Tanja" userId="cbed8470-8d2d-4e69-8bc7-d33d1390ea19" providerId="ADAL" clId="{68B57843-AA9B-4FC8-89E7-041A19E2F9F5}" dt="2023-10-10T05:48:39.453" v="296" actId="26606"/>
          <ac:spMkLst>
            <pc:docMk/>
            <pc:sldMk cId="2744295869" sldId="2147472422"/>
            <ac:spMk id="3" creationId="{FA0D4723-02C7-DED1-5160-449231F41923}"/>
          </ac:spMkLst>
        </pc:spChg>
        <pc:spChg chg="add del">
          <ac:chgData name="Järvinen Tanja" userId="cbed8470-8d2d-4e69-8bc7-d33d1390ea19" providerId="ADAL" clId="{68B57843-AA9B-4FC8-89E7-041A19E2F9F5}" dt="2023-10-10T05:48:35.142" v="293" actId="26606"/>
          <ac:spMkLst>
            <pc:docMk/>
            <pc:sldMk cId="2744295869" sldId="2147472422"/>
            <ac:spMk id="8" creationId="{FA0D4723-02C7-DED1-5160-449231F41923}"/>
          </ac:spMkLst>
        </pc:spChg>
        <pc:spChg chg="add del">
          <ac:chgData name="Järvinen Tanja" userId="cbed8470-8d2d-4e69-8bc7-d33d1390ea19" providerId="ADAL" clId="{68B57843-AA9B-4FC8-89E7-041A19E2F9F5}" dt="2023-10-10T05:48:39.427" v="295" actId="26606"/>
          <ac:spMkLst>
            <pc:docMk/>
            <pc:sldMk cId="2744295869" sldId="2147472422"/>
            <ac:spMk id="9" creationId="{2C61293E-6EBE-43EF-A52C-9BEBFD7679D4}"/>
          </ac:spMkLst>
        </pc:spChg>
        <pc:spChg chg="add del">
          <ac:chgData name="Järvinen Tanja" userId="cbed8470-8d2d-4e69-8bc7-d33d1390ea19" providerId="ADAL" clId="{68B57843-AA9B-4FC8-89E7-041A19E2F9F5}" dt="2023-10-10T05:48:35.142" v="293" actId="26606"/>
          <ac:spMkLst>
            <pc:docMk/>
            <pc:sldMk cId="2744295869" sldId="2147472422"/>
            <ac:spMk id="10" creationId="{6F4C891B-62D0-4250-AEB7-0F42BAD78D7D}"/>
          </ac:spMkLst>
        </pc:spChg>
        <pc:spChg chg="add del">
          <ac:chgData name="Järvinen Tanja" userId="cbed8470-8d2d-4e69-8bc7-d33d1390ea19" providerId="ADAL" clId="{68B57843-AA9B-4FC8-89E7-041A19E2F9F5}" dt="2023-10-10T05:48:39.427" v="295" actId="26606"/>
          <ac:spMkLst>
            <pc:docMk/>
            <pc:sldMk cId="2744295869" sldId="2147472422"/>
            <ac:spMk id="11" creationId="{21540236-BFD5-4A9D-8840-4703E7F76825}"/>
          </ac:spMkLst>
        </pc:spChg>
        <pc:spChg chg="add del">
          <ac:chgData name="Järvinen Tanja" userId="cbed8470-8d2d-4e69-8bc7-d33d1390ea19" providerId="ADAL" clId="{68B57843-AA9B-4FC8-89E7-041A19E2F9F5}" dt="2023-10-10T05:48:39.427" v="295" actId="26606"/>
          <ac:spMkLst>
            <pc:docMk/>
            <pc:sldMk cId="2744295869" sldId="2147472422"/>
            <ac:spMk id="13" creationId="{FA0D4723-02C7-DED1-5160-449231F41923}"/>
          </ac:spMkLst>
        </pc:spChg>
        <pc:spChg chg="add">
          <ac:chgData name="Järvinen Tanja" userId="cbed8470-8d2d-4e69-8bc7-d33d1390ea19" providerId="ADAL" clId="{68B57843-AA9B-4FC8-89E7-041A19E2F9F5}" dt="2023-10-10T05:49:11.256" v="297" actId="26606"/>
          <ac:spMkLst>
            <pc:docMk/>
            <pc:sldMk cId="2744295869" sldId="2147472422"/>
            <ac:spMk id="20" creationId="{955A2079-FA98-4876-80F0-72364A7D2EA4}"/>
          </ac:spMkLst>
        </pc:spChg>
        <pc:graphicFrameChg chg="add del">
          <ac:chgData name="Järvinen Tanja" userId="cbed8470-8d2d-4e69-8bc7-d33d1390ea19" providerId="ADAL" clId="{68B57843-AA9B-4FC8-89E7-041A19E2F9F5}" dt="2023-10-10T05:48:24.187" v="291" actId="26606"/>
          <ac:graphicFrameMkLst>
            <pc:docMk/>
            <pc:sldMk cId="2744295869" sldId="2147472422"/>
            <ac:graphicFrameMk id="5" creationId="{7D1B0B9F-9E01-A008-604B-3760C56F56B1}"/>
          </ac:graphicFrameMkLst>
        </pc:graphicFrameChg>
        <pc:graphicFrameChg chg="add mod modGraphic">
          <ac:chgData name="Järvinen Tanja" userId="cbed8470-8d2d-4e69-8bc7-d33d1390ea19" providerId="ADAL" clId="{68B57843-AA9B-4FC8-89E7-041A19E2F9F5}" dt="2023-10-12T10:14:48.064" v="523" actId="20577"/>
          <ac:graphicFrameMkLst>
            <pc:docMk/>
            <pc:sldMk cId="2744295869" sldId="2147472422"/>
            <ac:graphicFrameMk id="15" creationId="{7D1B0B9F-9E01-A008-604B-3760C56F56B1}"/>
          </ac:graphicFrameMkLst>
        </pc:graphicFrameChg>
        <pc:picChg chg="add del mod">
          <ac:chgData name="Järvinen Tanja" userId="cbed8470-8d2d-4e69-8bc7-d33d1390ea19" providerId="ADAL" clId="{68B57843-AA9B-4FC8-89E7-041A19E2F9F5}" dt="2023-10-10T05:50:20.227" v="305" actId="478"/>
          <ac:picMkLst>
            <pc:docMk/>
            <pc:sldMk cId="2744295869" sldId="2147472422"/>
            <ac:picMk id="4" creationId="{706E7D70-2963-3132-A4CA-05EE28DFA50C}"/>
          </ac:picMkLst>
        </pc:picChg>
        <pc:picChg chg="add del">
          <ac:chgData name="Järvinen Tanja" userId="cbed8470-8d2d-4e69-8bc7-d33d1390ea19" providerId="ADAL" clId="{68B57843-AA9B-4FC8-89E7-041A19E2F9F5}" dt="2023-10-10T05:48:35.142" v="293" actId="26606"/>
          <ac:picMkLst>
            <pc:docMk/>
            <pc:sldMk cId="2744295869" sldId="2147472422"/>
            <ac:picMk id="7" creationId="{F96E44FE-AA29-2490-BD97-075ECA1B8AB4}"/>
          </ac:picMkLst>
        </pc:picChg>
        <pc:picChg chg="add del">
          <ac:chgData name="Järvinen Tanja" userId="cbed8470-8d2d-4e69-8bc7-d33d1390ea19" providerId="ADAL" clId="{68B57843-AA9B-4FC8-89E7-041A19E2F9F5}" dt="2023-10-10T05:48:39.427" v="295" actId="26606"/>
          <ac:picMkLst>
            <pc:docMk/>
            <pc:sldMk cId="2744295869" sldId="2147472422"/>
            <ac:picMk id="12" creationId="{9BEC7A50-4C8D-1893-EA92-FF11E69D0F01}"/>
          </ac:picMkLst>
        </pc:picChg>
      </pc:sldChg>
      <pc:sldChg chg="del">
        <pc:chgData name="Järvinen Tanja" userId="cbed8470-8d2d-4e69-8bc7-d33d1390ea19" providerId="ADAL" clId="{68B57843-AA9B-4FC8-89E7-041A19E2F9F5}" dt="2023-10-10T05:25:23.911" v="66" actId="47"/>
        <pc:sldMkLst>
          <pc:docMk/>
          <pc:sldMk cId="2767655935" sldId="2147472423"/>
        </pc:sldMkLst>
      </pc:sldChg>
      <pc:sldChg chg="del">
        <pc:chgData name="Järvinen Tanja" userId="cbed8470-8d2d-4e69-8bc7-d33d1390ea19" providerId="ADAL" clId="{68B57843-AA9B-4FC8-89E7-041A19E2F9F5}" dt="2023-10-10T05:25:30.343" v="69" actId="47"/>
        <pc:sldMkLst>
          <pc:docMk/>
          <pc:sldMk cId="967976254" sldId="2147472424"/>
        </pc:sldMkLst>
      </pc:sldChg>
      <pc:sldChg chg="del">
        <pc:chgData name="Järvinen Tanja" userId="cbed8470-8d2d-4e69-8bc7-d33d1390ea19" providerId="ADAL" clId="{68B57843-AA9B-4FC8-89E7-041A19E2F9F5}" dt="2023-10-10T05:25:41.056" v="74" actId="47"/>
        <pc:sldMkLst>
          <pc:docMk/>
          <pc:sldMk cId="2525820552" sldId="2147472425"/>
        </pc:sldMkLst>
      </pc:sldChg>
      <pc:sldChg chg="del">
        <pc:chgData name="Järvinen Tanja" userId="cbed8470-8d2d-4e69-8bc7-d33d1390ea19" providerId="ADAL" clId="{68B57843-AA9B-4FC8-89E7-041A19E2F9F5}" dt="2023-10-10T05:29:14.447" v="98" actId="47"/>
        <pc:sldMkLst>
          <pc:docMk/>
          <pc:sldMk cId="1673124208" sldId="2147472427"/>
        </pc:sldMkLst>
      </pc:sldChg>
      <pc:sldChg chg="del">
        <pc:chgData name="Järvinen Tanja" userId="cbed8470-8d2d-4e69-8bc7-d33d1390ea19" providerId="ADAL" clId="{68B57843-AA9B-4FC8-89E7-041A19E2F9F5}" dt="2023-10-10T05:25:09.107" v="61" actId="47"/>
        <pc:sldMkLst>
          <pc:docMk/>
          <pc:sldMk cId="651991684" sldId="2147472429"/>
        </pc:sldMkLst>
      </pc:sldChg>
      <pc:sldChg chg="modSp new mod">
        <pc:chgData name="Järvinen Tanja" userId="cbed8470-8d2d-4e69-8bc7-d33d1390ea19" providerId="ADAL" clId="{68B57843-AA9B-4FC8-89E7-041A19E2F9F5}" dt="2023-10-11T12:25:29.506" v="508" actId="27636"/>
        <pc:sldMkLst>
          <pc:docMk/>
          <pc:sldMk cId="1733079297" sldId="2147472429"/>
        </pc:sldMkLst>
        <pc:spChg chg="mod">
          <ac:chgData name="Järvinen Tanja" userId="cbed8470-8d2d-4e69-8bc7-d33d1390ea19" providerId="ADAL" clId="{68B57843-AA9B-4FC8-89E7-041A19E2F9F5}" dt="2023-10-10T05:37:05.798" v="237" actId="20577"/>
          <ac:spMkLst>
            <pc:docMk/>
            <pc:sldMk cId="1733079297" sldId="2147472429"/>
            <ac:spMk id="2" creationId="{36E45F12-06B1-66BD-6486-A53E3AB0A4BF}"/>
          </ac:spMkLst>
        </pc:spChg>
        <pc:spChg chg="mod">
          <ac:chgData name="Järvinen Tanja" userId="cbed8470-8d2d-4e69-8bc7-d33d1390ea19" providerId="ADAL" clId="{68B57843-AA9B-4FC8-89E7-041A19E2F9F5}" dt="2023-10-11T12:25:29.506" v="508" actId="27636"/>
          <ac:spMkLst>
            <pc:docMk/>
            <pc:sldMk cId="1733079297" sldId="2147472429"/>
            <ac:spMk id="3" creationId="{1BAE68E9-60CA-A150-976C-1952C284F05F}"/>
          </ac:spMkLst>
        </pc:spChg>
      </pc:sldChg>
      <pc:sldChg chg="del">
        <pc:chgData name="Järvinen Tanja" userId="cbed8470-8d2d-4e69-8bc7-d33d1390ea19" providerId="ADAL" clId="{68B57843-AA9B-4FC8-89E7-041A19E2F9F5}" dt="2023-10-10T05:25:04.362" v="60" actId="47"/>
        <pc:sldMkLst>
          <pc:docMk/>
          <pc:sldMk cId="3947587419" sldId="2147472430"/>
        </pc:sldMkLst>
      </pc:sldChg>
      <pc:sldChg chg="modSp new mod">
        <pc:chgData name="Järvinen Tanja" userId="cbed8470-8d2d-4e69-8bc7-d33d1390ea19" providerId="ADAL" clId="{68B57843-AA9B-4FC8-89E7-041A19E2F9F5}" dt="2023-10-10T06:48:14.575" v="341" actId="1076"/>
        <pc:sldMkLst>
          <pc:docMk/>
          <pc:sldMk cId="4191597833" sldId="2147472430"/>
        </pc:sldMkLst>
        <pc:spChg chg="mod">
          <ac:chgData name="Järvinen Tanja" userId="cbed8470-8d2d-4e69-8bc7-d33d1390ea19" providerId="ADAL" clId="{68B57843-AA9B-4FC8-89E7-041A19E2F9F5}" dt="2023-10-10T06:48:14.575" v="341" actId="1076"/>
          <ac:spMkLst>
            <pc:docMk/>
            <pc:sldMk cId="4191597833" sldId="2147472430"/>
            <ac:spMk id="2" creationId="{5771A900-D440-1F30-0059-B2124533B824}"/>
          </ac:spMkLst>
        </pc:spChg>
        <pc:spChg chg="mod">
          <ac:chgData name="Järvinen Tanja" userId="cbed8470-8d2d-4e69-8bc7-d33d1390ea19" providerId="ADAL" clId="{68B57843-AA9B-4FC8-89E7-041A19E2F9F5}" dt="2023-10-10T05:31:52.787" v="104" actId="14100"/>
          <ac:spMkLst>
            <pc:docMk/>
            <pc:sldMk cId="4191597833" sldId="2147472430"/>
            <ac:spMk id="3" creationId="{50816523-E055-6B8D-9E4A-085D9F75577E}"/>
          </ac:spMkLst>
        </pc:spChg>
      </pc:sldChg>
      <pc:sldChg chg="del">
        <pc:chgData name="Järvinen Tanja" userId="cbed8470-8d2d-4e69-8bc7-d33d1390ea19" providerId="ADAL" clId="{68B57843-AA9B-4FC8-89E7-041A19E2F9F5}" dt="2023-10-10T05:25:03.334" v="59" actId="47"/>
        <pc:sldMkLst>
          <pc:docMk/>
          <pc:sldMk cId="26580893" sldId="2147472431"/>
        </pc:sldMkLst>
      </pc:sldChg>
      <pc:sldChg chg="modSp new mod">
        <pc:chgData name="Järvinen Tanja" userId="cbed8470-8d2d-4e69-8bc7-d33d1390ea19" providerId="ADAL" clId="{68B57843-AA9B-4FC8-89E7-041A19E2F9F5}" dt="2023-10-10T06:48:08.392" v="340" actId="1076"/>
        <pc:sldMkLst>
          <pc:docMk/>
          <pc:sldMk cId="1287594333" sldId="2147472431"/>
        </pc:sldMkLst>
        <pc:spChg chg="mod">
          <ac:chgData name="Järvinen Tanja" userId="cbed8470-8d2d-4e69-8bc7-d33d1390ea19" providerId="ADAL" clId="{68B57843-AA9B-4FC8-89E7-041A19E2F9F5}" dt="2023-10-10T06:48:08.392" v="340" actId="1076"/>
          <ac:spMkLst>
            <pc:docMk/>
            <pc:sldMk cId="1287594333" sldId="2147472431"/>
            <ac:spMk id="2" creationId="{3410D093-23E1-4B41-67AB-0035CA2CC131}"/>
          </ac:spMkLst>
        </pc:spChg>
        <pc:spChg chg="mod">
          <ac:chgData name="Järvinen Tanja" userId="cbed8470-8d2d-4e69-8bc7-d33d1390ea19" providerId="ADAL" clId="{68B57843-AA9B-4FC8-89E7-041A19E2F9F5}" dt="2023-10-10T05:32:11.016" v="118" actId="14100"/>
          <ac:spMkLst>
            <pc:docMk/>
            <pc:sldMk cId="1287594333" sldId="2147472431"/>
            <ac:spMk id="3" creationId="{21BB4FD6-C228-0C63-5AA3-C5CEEAEE9172}"/>
          </ac:spMkLst>
        </pc:spChg>
      </pc:sldChg>
      <pc:sldChg chg="del">
        <pc:chgData name="Järvinen Tanja" userId="cbed8470-8d2d-4e69-8bc7-d33d1390ea19" providerId="ADAL" clId="{68B57843-AA9B-4FC8-89E7-041A19E2F9F5}" dt="2023-10-10T05:25:00.548" v="58" actId="47"/>
        <pc:sldMkLst>
          <pc:docMk/>
          <pc:sldMk cId="1728500305" sldId="2147472432"/>
        </pc:sldMkLst>
      </pc:sldChg>
      <pc:sldChg chg="modSp new mod">
        <pc:chgData name="Järvinen Tanja" userId="cbed8470-8d2d-4e69-8bc7-d33d1390ea19" providerId="ADAL" clId="{68B57843-AA9B-4FC8-89E7-041A19E2F9F5}" dt="2023-10-10T06:48:04.134" v="339" actId="1076"/>
        <pc:sldMkLst>
          <pc:docMk/>
          <pc:sldMk cId="2396590489" sldId="2147472432"/>
        </pc:sldMkLst>
        <pc:spChg chg="mod">
          <ac:chgData name="Järvinen Tanja" userId="cbed8470-8d2d-4e69-8bc7-d33d1390ea19" providerId="ADAL" clId="{68B57843-AA9B-4FC8-89E7-041A19E2F9F5}" dt="2023-10-10T06:48:04.134" v="339" actId="1076"/>
          <ac:spMkLst>
            <pc:docMk/>
            <pc:sldMk cId="2396590489" sldId="2147472432"/>
            <ac:spMk id="2" creationId="{89E7E823-92D9-E44E-6292-4DE6D42D6AB5}"/>
          </ac:spMkLst>
        </pc:spChg>
        <pc:spChg chg="mod">
          <ac:chgData name="Järvinen Tanja" userId="cbed8470-8d2d-4e69-8bc7-d33d1390ea19" providerId="ADAL" clId="{68B57843-AA9B-4FC8-89E7-041A19E2F9F5}" dt="2023-10-10T05:32:29.880" v="149" actId="14100"/>
          <ac:spMkLst>
            <pc:docMk/>
            <pc:sldMk cId="2396590489" sldId="2147472432"/>
            <ac:spMk id="3" creationId="{BC0B06D9-A487-70C8-31CD-43D7E103D657}"/>
          </ac:spMkLst>
        </pc:spChg>
      </pc:sldChg>
      <pc:sldChg chg="add del">
        <pc:chgData name="Järvinen Tanja" userId="cbed8470-8d2d-4e69-8bc7-d33d1390ea19" providerId="ADAL" clId="{68B57843-AA9B-4FC8-89E7-041A19E2F9F5}" dt="2023-10-10T05:40:20.336" v="274"/>
        <pc:sldMkLst>
          <pc:docMk/>
          <pc:sldMk cId="3784040136" sldId="2147472433"/>
        </pc:sldMkLst>
      </pc:sldChg>
      <pc:sldChg chg="new del">
        <pc:chgData name="Järvinen Tanja" userId="cbed8470-8d2d-4e69-8bc7-d33d1390ea19" providerId="ADAL" clId="{68B57843-AA9B-4FC8-89E7-041A19E2F9F5}" dt="2023-10-10T05:38:20.952" v="239" actId="47"/>
        <pc:sldMkLst>
          <pc:docMk/>
          <pc:sldMk cId="4277446073" sldId="2147472433"/>
        </pc:sldMkLst>
      </pc:sldChg>
      <pc:sldMasterChg chg="del delSldLayout">
        <pc:chgData name="Järvinen Tanja" userId="cbed8470-8d2d-4e69-8bc7-d33d1390ea19" providerId="ADAL" clId="{68B57843-AA9B-4FC8-89E7-041A19E2F9F5}" dt="2023-10-10T05:25:38.234" v="73" actId="47"/>
        <pc:sldMasterMkLst>
          <pc:docMk/>
          <pc:sldMasterMk cId="1114109961" sldId="2147483648"/>
        </pc:sldMasterMkLst>
        <pc:sldLayoutChg chg="del">
          <pc:chgData name="Järvinen Tanja" userId="cbed8470-8d2d-4e69-8bc7-d33d1390ea19" providerId="ADAL" clId="{68B57843-AA9B-4FC8-89E7-041A19E2F9F5}" dt="2023-10-10T05:25:38.234" v="73" actId="47"/>
          <pc:sldLayoutMkLst>
            <pc:docMk/>
            <pc:sldMasterMk cId="1114109961" sldId="2147483648"/>
            <pc:sldLayoutMk cId="1709908313" sldId="2147483649"/>
          </pc:sldLayoutMkLst>
        </pc:sldLayoutChg>
        <pc:sldLayoutChg chg="del">
          <pc:chgData name="Järvinen Tanja" userId="cbed8470-8d2d-4e69-8bc7-d33d1390ea19" providerId="ADAL" clId="{68B57843-AA9B-4FC8-89E7-041A19E2F9F5}" dt="2023-10-10T05:25:38.234" v="73" actId="47"/>
          <pc:sldLayoutMkLst>
            <pc:docMk/>
            <pc:sldMasterMk cId="1114109961" sldId="2147483648"/>
            <pc:sldLayoutMk cId="3030690043" sldId="2147483650"/>
          </pc:sldLayoutMkLst>
        </pc:sldLayoutChg>
        <pc:sldLayoutChg chg="del">
          <pc:chgData name="Järvinen Tanja" userId="cbed8470-8d2d-4e69-8bc7-d33d1390ea19" providerId="ADAL" clId="{68B57843-AA9B-4FC8-89E7-041A19E2F9F5}" dt="2023-10-10T05:25:38.234" v="73" actId="47"/>
          <pc:sldLayoutMkLst>
            <pc:docMk/>
            <pc:sldMasterMk cId="1114109961" sldId="2147483648"/>
            <pc:sldLayoutMk cId="2036659338" sldId="2147483651"/>
          </pc:sldLayoutMkLst>
        </pc:sldLayoutChg>
        <pc:sldLayoutChg chg="del">
          <pc:chgData name="Järvinen Tanja" userId="cbed8470-8d2d-4e69-8bc7-d33d1390ea19" providerId="ADAL" clId="{68B57843-AA9B-4FC8-89E7-041A19E2F9F5}" dt="2023-10-10T05:25:38.234" v="73" actId="47"/>
          <pc:sldLayoutMkLst>
            <pc:docMk/>
            <pc:sldMasterMk cId="1114109961" sldId="2147483648"/>
            <pc:sldLayoutMk cId="1662372980" sldId="2147483652"/>
          </pc:sldLayoutMkLst>
        </pc:sldLayoutChg>
        <pc:sldLayoutChg chg="del">
          <pc:chgData name="Järvinen Tanja" userId="cbed8470-8d2d-4e69-8bc7-d33d1390ea19" providerId="ADAL" clId="{68B57843-AA9B-4FC8-89E7-041A19E2F9F5}" dt="2023-10-10T05:25:38.234" v="73" actId="47"/>
          <pc:sldLayoutMkLst>
            <pc:docMk/>
            <pc:sldMasterMk cId="1114109961" sldId="2147483648"/>
            <pc:sldLayoutMk cId="4273281528" sldId="2147483653"/>
          </pc:sldLayoutMkLst>
        </pc:sldLayoutChg>
        <pc:sldLayoutChg chg="del">
          <pc:chgData name="Järvinen Tanja" userId="cbed8470-8d2d-4e69-8bc7-d33d1390ea19" providerId="ADAL" clId="{68B57843-AA9B-4FC8-89E7-041A19E2F9F5}" dt="2023-10-10T05:25:38.234" v="73" actId="47"/>
          <pc:sldLayoutMkLst>
            <pc:docMk/>
            <pc:sldMasterMk cId="1114109961" sldId="2147483648"/>
            <pc:sldLayoutMk cId="3787724246" sldId="2147483654"/>
          </pc:sldLayoutMkLst>
        </pc:sldLayoutChg>
        <pc:sldLayoutChg chg="del">
          <pc:chgData name="Järvinen Tanja" userId="cbed8470-8d2d-4e69-8bc7-d33d1390ea19" providerId="ADAL" clId="{68B57843-AA9B-4FC8-89E7-041A19E2F9F5}" dt="2023-10-10T05:25:38.234" v="73" actId="47"/>
          <pc:sldLayoutMkLst>
            <pc:docMk/>
            <pc:sldMasterMk cId="1114109961" sldId="2147483648"/>
            <pc:sldLayoutMk cId="3542501854" sldId="2147483655"/>
          </pc:sldLayoutMkLst>
        </pc:sldLayoutChg>
        <pc:sldLayoutChg chg="del">
          <pc:chgData name="Järvinen Tanja" userId="cbed8470-8d2d-4e69-8bc7-d33d1390ea19" providerId="ADAL" clId="{68B57843-AA9B-4FC8-89E7-041A19E2F9F5}" dt="2023-10-10T05:25:38.234" v="73" actId="47"/>
          <pc:sldLayoutMkLst>
            <pc:docMk/>
            <pc:sldMasterMk cId="1114109961" sldId="2147483648"/>
            <pc:sldLayoutMk cId="3238521371" sldId="2147483656"/>
          </pc:sldLayoutMkLst>
        </pc:sldLayoutChg>
        <pc:sldLayoutChg chg="del">
          <pc:chgData name="Järvinen Tanja" userId="cbed8470-8d2d-4e69-8bc7-d33d1390ea19" providerId="ADAL" clId="{68B57843-AA9B-4FC8-89E7-041A19E2F9F5}" dt="2023-10-10T05:25:38.234" v="73" actId="47"/>
          <pc:sldLayoutMkLst>
            <pc:docMk/>
            <pc:sldMasterMk cId="1114109961" sldId="2147483648"/>
            <pc:sldLayoutMk cId="2608656672" sldId="2147483657"/>
          </pc:sldLayoutMkLst>
        </pc:sldLayoutChg>
        <pc:sldLayoutChg chg="del">
          <pc:chgData name="Järvinen Tanja" userId="cbed8470-8d2d-4e69-8bc7-d33d1390ea19" providerId="ADAL" clId="{68B57843-AA9B-4FC8-89E7-041A19E2F9F5}" dt="2023-10-10T05:25:38.234" v="73" actId="47"/>
          <pc:sldLayoutMkLst>
            <pc:docMk/>
            <pc:sldMasterMk cId="1114109961" sldId="2147483648"/>
            <pc:sldLayoutMk cId="2747540860" sldId="2147483658"/>
          </pc:sldLayoutMkLst>
        </pc:sldLayoutChg>
        <pc:sldLayoutChg chg="del">
          <pc:chgData name="Järvinen Tanja" userId="cbed8470-8d2d-4e69-8bc7-d33d1390ea19" providerId="ADAL" clId="{68B57843-AA9B-4FC8-89E7-041A19E2F9F5}" dt="2023-10-10T05:25:38.234" v="73" actId="47"/>
          <pc:sldLayoutMkLst>
            <pc:docMk/>
            <pc:sldMasterMk cId="1114109961" sldId="2147483648"/>
            <pc:sldLayoutMk cId="1365342894" sldId="2147483659"/>
          </pc:sldLayoutMkLst>
        </pc:sldLayoutChg>
      </pc:sldMasterChg>
      <pc:sldMasterChg chg="delSldLayout">
        <pc:chgData name="Järvinen Tanja" userId="cbed8470-8d2d-4e69-8bc7-d33d1390ea19" providerId="ADAL" clId="{68B57843-AA9B-4FC8-89E7-041A19E2F9F5}" dt="2023-10-10T05:28:16.066" v="84" actId="47"/>
        <pc:sldMasterMkLst>
          <pc:docMk/>
          <pc:sldMasterMk cId="2709377228" sldId="2147483986"/>
        </pc:sldMasterMkLst>
        <pc:sldLayoutChg chg="del">
          <pc:chgData name="Järvinen Tanja" userId="cbed8470-8d2d-4e69-8bc7-d33d1390ea19" providerId="ADAL" clId="{68B57843-AA9B-4FC8-89E7-041A19E2F9F5}" dt="2023-10-10T05:28:16.066" v="84" actId="47"/>
          <pc:sldLayoutMkLst>
            <pc:docMk/>
            <pc:sldMasterMk cId="2709377228" sldId="2147483986"/>
            <pc:sldLayoutMk cId="3011805138" sldId="2147483999"/>
          </pc:sldLayoutMkLst>
        </pc:sldLayoutChg>
        <pc:sldLayoutChg chg="del">
          <pc:chgData name="Järvinen Tanja" userId="cbed8470-8d2d-4e69-8bc7-d33d1390ea19" providerId="ADAL" clId="{68B57843-AA9B-4FC8-89E7-041A19E2F9F5}" dt="2023-10-10T05:25:41.056" v="74" actId="47"/>
          <pc:sldLayoutMkLst>
            <pc:docMk/>
            <pc:sldMasterMk cId="2709377228" sldId="2147483986"/>
            <pc:sldLayoutMk cId="2341716507" sldId="2147484017"/>
          </pc:sldLayoutMkLst>
        </pc:sldLayoutChg>
      </pc:sldMasterChg>
      <pc:sldMasterChg chg="delSldLayout">
        <pc:chgData name="Järvinen Tanja" userId="cbed8470-8d2d-4e69-8bc7-d33d1390ea19" providerId="ADAL" clId="{68B57843-AA9B-4FC8-89E7-041A19E2F9F5}" dt="2023-10-10T05:27:33.572" v="77" actId="47"/>
        <pc:sldMasterMkLst>
          <pc:docMk/>
          <pc:sldMasterMk cId="709250217" sldId="2147484003"/>
        </pc:sldMasterMkLst>
        <pc:sldLayoutChg chg="del">
          <pc:chgData name="Järvinen Tanja" userId="cbed8470-8d2d-4e69-8bc7-d33d1390ea19" providerId="ADAL" clId="{68B57843-AA9B-4FC8-89E7-041A19E2F9F5}" dt="2023-10-10T05:27:31.987" v="76" actId="47"/>
          <pc:sldLayoutMkLst>
            <pc:docMk/>
            <pc:sldMasterMk cId="709250217" sldId="2147484003"/>
            <pc:sldLayoutMk cId="2418394954" sldId="2147484012"/>
          </pc:sldLayoutMkLst>
        </pc:sldLayoutChg>
        <pc:sldLayoutChg chg="del">
          <pc:chgData name="Järvinen Tanja" userId="cbed8470-8d2d-4e69-8bc7-d33d1390ea19" providerId="ADAL" clId="{68B57843-AA9B-4FC8-89E7-041A19E2F9F5}" dt="2023-10-10T05:27:30.307" v="75" actId="47"/>
          <pc:sldLayoutMkLst>
            <pc:docMk/>
            <pc:sldMasterMk cId="709250217" sldId="2147484003"/>
            <pc:sldLayoutMk cId="4024598106" sldId="2147484013"/>
          </pc:sldLayoutMkLst>
        </pc:sldLayoutChg>
        <pc:sldLayoutChg chg="del">
          <pc:chgData name="Järvinen Tanja" userId="cbed8470-8d2d-4e69-8bc7-d33d1390ea19" providerId="ADAL" clId="{68B57843-AA9B-4FC8-89E7-041A19E2F9F5}" dt="2023-10-10T05:27:33.572" v="77" actId="47"/>
          <pc:sldLayoutMkLst>
            <pc:docMk/>
            <pc:sldMasterMk cId="709250217" sldId="2147484003"/>
            <pc:sldLayoutMk cId="3403391444" sldId="2147484014"/>
          </pc:sldLayoutMkLst>
        </pc:sldLayoutChg>
      </pc:sldMasterChg>
    </pc:docChg>
  </pc:docChgLst>
  <pc:docChgLst>
    <pc:chgData name="Ruotanen Heikki" userId="S::heikki.ruotanen@vakehyva.fi::a216d606-aa28-47e6-ace6-dbf0011e6583" providerId="AD" clId="Web-{473C6866-6FED-53A9-444F-3BD69332AB3B}"/>
    <pc:docChg chg="addSld addMainMaster">
      <pc:chgData name="Ruotanen Heikki" userId="S::heikki.ruotanen@vakehyva.fi::a216d606-aa28-47e6-ace6-dbf0011e6583" providerId="AD" clId="Web-{473C6866-6FED-53A9-444F-3BD69332AB3B}" dt="2023-10-12T11:11:53.677" v="1"/>
      <pc:docMkLst>
        <pc:docMk/>
      </pc:docMkLst>
      <pc:sldChg chg="add">
        <pc:chgData name="Ruotanen Heikki" userId="S::heikki.ruotanen@vakehyva.fi::a216d606-aa28-47e6-ace6-dbf0011e6583" providerId="AD" clId="Web-{473C6866-6FED-53A9-444F-3BD69332AB3B}" dt="2023-10-12T11:11:53.381" v="0"/>
        <pc:sldMkLst>
          <pc:docMk/>
          <pc:sldMk cId="43622797" sldId="2147472435"/>
        </pc:sldMkLst>
      </pc:sldChg>
      <pc:sldChg chg="add">
        <pc:chgData name="Ruotanen Heikki" userId="S::heikki.ruotanen@vakehyva.fi::a216d606-aa28-47e6-ace6-dbf0011e6583" providerId="AD" clId="Web-{473C6866-6FED-53A9-444F-3BD69332AB3B}" dt="2023-10-12T11:11:53.677" v="1"/>
        <pc:sldMkLst>
          <pc:docMk/>
          <pc:sldMk cId="3321532946" sldId="2147472436"/>
        </pc:sldMkLst>
      </pc:sldChg>
      <pc:sldMasterChg chg="add addSldLayout">
        <pc:chgData name="Ruotanen Heikki" userId="S::heikki.ruotanen@vakehyva.fi::a216d606-aa28-47e6-ace6-dbf0011e6583" providerId="AD" clId="Web-{473C6866-6FED-53A9-444F-3BD69332AB3B}" dt="2023-10-12T11:11:53.381" v="0"/>
        <pc:sldMasterMkLst>
          <pc:docMk/>
          <pc:sldMasterMk cId="820985859" sldId="2147484133"/>
        </pc:sldMasterMkLst>
        <pc:sldLayoutChg chg="add">
          <pc:chgData name="Ruotanen Heikki" userId="S::heikki.ruotanen@vakehyva.fi::a216d606-aa28-47e6-ace6-dbf0011e6583" providerId="AD" clId="Web-{473C6866-6FED-53A9-444F-3BD69332AB3B}" dt="2023-10-12T11:11:53.381" v="0"/>
          <pc:sldLayoutMkLst>
            <pc:docMk/>
            <pc:sldMasterMk cId="820985859" sldId="2147484133"/>
            <pc:sldLayoutMk cId="4048043559" sldId="2147484134"/>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131289046" sldId="2147484135"/>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3431537172" sldId="2147484136"/>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64269905" sldId="2147484137"/>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3137555894" sldId="2147484138"/>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2879427677" sldId="2147484139"/>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1618190785" sldId="2147484140"/>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1986829491" sldId="2147484141"/>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39542630" sldId="2147484142"/>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1797342777" sldId="2147484143"/>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2788051794" sldId="2147484144"/>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4244527899" sldId="2147484145"/>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3820545132" sldId="2147484146"/>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2070428165" sldId="2147484147"/>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2080980292" sldId="2147484148"/>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855808216" sldId="2147484149"/>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2920503028" sldId="2147484150"/>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1921637472" sldId="2147484151"/>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1251428669" sldId="2147484152"/>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767472697" sldId="2147484153"/>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58750175" sldId="2147484154"/>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621169657" sldId="2147484155"/>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1541972753" sldId="2147484156"/>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1470025156" sldId="2147484157"/>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3865288916" sldId="2147484158"/>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1719207753" sldId="2147484159"/>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3690795325" sldId="2147484160"/>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3457685423" sldId="2147484161"/>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1353901785" sldId="2147484162"/>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2802611490" sldId="2147484163"/>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905500173" sldId="2147484164"/>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72694740" sldId="2147484165"/>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1401429037" sldId="2147484166"/>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878987896" sldId="2147484167"/>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3925486574" sldId="2147484168"/>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3452571918" sldId="2147484169"/>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2961885537" sldId="2147484170"/>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912816826" sldId="2147484171"/>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2145583760" sldId="2147484172"/>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765102208" sldId="2147484173"/>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2772989392" sldId="2147484174"/>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1528951326" sldId="2147484175"/>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4151613971" sldId="2147484176"/>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3688746266" sldId="2147484177"/>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4115879116" sldId="2147484178"/>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2461867360" sldId="2147484179"/>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2276481398" sldId="2147484180"/>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2600165949" sldId="2147484181"/>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3348583719" sldId="2147484182"/>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2759690322" sldId="2147484183"/>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4188271655" sldId="2147484184"/>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2991013144" sldId="2147484185"/>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2268709679" sldId="2147484186"/>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2499954784" sldId="2147484297"/>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3285014952" sldId="2147484298"/>
          </pc:sldLayoutMkLst>
        </pc:sldLayoutChg>
        <pc:sldLayoutChg chg="add">
          <pc:chgData name="Ruotanen Heikki" userId="S::heikki.ruotanen@vakehyva.fi::a216d606-aa28-47e6-ace6-dbf0011e6583" providerId="AD" clId="Web-{473C6866-6FED-53A9-444F-3BD69332AB3B}" dt="2023-10-12T11:11:53.381" v="0"/>
          <pc:sldLayoutMkLst>
            <pc:docMk/>
            <pc:sldMasterMk cId="820985859" sldId="2147484133"/>
            <pc:sldLayoutMk cId="3285014952" sldId="2147484299"/>
          </pc:sldLayoutMkLst>
        </pc:sldLayoutChg>
      </pc:sldMasterChg>
    </pc:docChg>
  </pc:docChgLst>
  <pc:docChgLst>
    <pc:chgData name="Kiuru Satu" userId="S::satu.kiuru@vakehyva.fi::a4e16b12-3f73-47cb-9029-c6e93acee937" providerId="AD" clId="Web-{3E0C4715-74AD-741C-BA10-1F1792F09056}"/>
    <pc:docChg chg="modSld">
      <pc:chgData name="Kiuru Satu" userId="S::satu.kiuru@vakehyva.fi::a4e16b12-3f73-47cb-9029-c6e93acee937" providerId="AD" clId="Web-{3E0C4715-74AD-741C-BA10-1F1792F09056}" dt="2023-10-10T12:39:40.033" v="31" actId="20577"/>
      <pc:docMkLst>
        <pc:docMk/>
      </pc:docMkLst>
      <pc:sldChg chg="modSp">
        <pc:chgData name="Kiuru Satu" userId="S::satu.kiuru@vakehyva.fi::a4e16b12-3f73-47cb-9029-c6e93acee937" providerId="AD" clId="Web-{3E0C4715-74AD-741C-BA10-1F1792F09056}" dt="2023-10-10T12:39:40.033" v="31" actId="20577"/>
        <pc:sldMkLst>
          <pc:docMk/>
          <pc:sldMk cId="1733079297" sldId="2147472429"/>
        </pc:sldMkLst>
        <pc:spChg chg="mod">
          <ac:chgData name="Kiuru Satu" userId="S::satu.kiuru@vakehyva.fi::a4e16b12-3f73-47cb-9029-c6e93acee937" providerId="AD" clId="Web-{3E0C4715-74AD-741C-BA10-1F1792F09056}" dt="2023-10-10T12:39:40.033" v="31" actId="20577"/>
          <ac:spMkLst>
            <pc:docMk/>
            <pc:sldMk cId="1733079297" sldId="2147472429"/>
            <ac:spMk id="3" creationId="{1BAE68E9-60CA-A150-976C-1952C284F05F}"/>
          </ac:spMkLst>
        </pc:spChg>
      </pc:sldChg>
    </pc:docChg>
  </pc:docChgLst>
  <pc:docChgLst>
    <pc:chgData name="Toikko Anne" userId="S::anne.toikko@vakehyva.fi::a2d56392-24de-4cc6-89aa-005070be4ba8" providerId="AD" clId="Web-{072731EB-532D-7E38-A709-7C00D2989BC9}"/>
    <pc:docChg chg="modSld">
      <pc:chgData name="Toikko Anne" userId="S::anne.toikko@vakehyva.fi::a2d56392-24de-4cc6-89aa-005070be4ba8" providerId="AD" clId="Web-{072731EB-532D-7E38-A709-7C00D2989BC9}" dt="2023-10-10T09:06:28.919" v="149" actId="20577"/>
      <pc:docMkLst>
        <pc:docMk/>
      </pc:docMkLst>
      <pc:sldChg chg="modSp">
        <pc:chgData name="Toikko Anne" userId="S::anne.toikko@vakehyva.fi::a2d56392-24de-4cc6-89aa-005070be4ba8" providerId="AD" clId="Web-{072731EB-532D-7E38-A709-7C00D2989BC9}" dt="2023-10-10T09:06:28.919" v="149" actId="20577"/>
        <pc:sldMkLst>
          <pc:docMk/>
          <pc:sldMk cId="1733079297" sldId="2147472429"/>
        </pc:sldMkLst>
        <pc:spChg chg="mod">
          <ac:chgData name="Toikko Anne" userId="S::anne.toikko@vakehyva.fi::a2d56392-24de-4cc6-89aa-005070be4ba8" providerId="AD" clId="Web-{072731EB-532D-7E38-A709-7C00D2989BC9}" dt="2023-10-10T09:06:28.919" v="149" actId="20577"/>
          <ac:spMkLst>
            <pc:docMk/>
            <pc:sldMk cId="1733079297" sldId="2147472429"/>
            <ac:spMk id="3" creationId="{1BAE68E9-60CA-A150-976C-1952C284F05F}"/>
          </ac:spMkLst>
        </pc:spChg>
      </pc:sldChg>
    </pc:docChg>
  </pc:docChgLst>
  <pc:docChgLst>
    <pc:chgData name="Kiuru Satu" userId="S::satu.kiuru@vakehyva.fi::a4e16b12-3f73-47cb-9029-c6e93acee937" providerId="AD" clId="Web-{04AA795C-4628-A603-4A46-C2F2CCB90A4F}"/>
    <pc:docChg chg="modSld">
      <pc:chgData name="Kiuru Satu" userId="S::satu.kiuru@vakehyva.fi::a4e16b12-3f73-47cb-9029-c6e93acee937" providerId="AD" clId="Web-{04AA795C-4628-A603-4A46-C2F2CCB90A4F}" dt="2023-10-10T12:41:05.918" v="80" actId="20577"/>
      <pc:docMkLst>
        <pc:docMk/>
      </pc:docMkLst>
      <pc:sldChg chg="modSp">
        <pc:chgData name="Kiuru Satu" userId="S::satu.kiuru@vakehyva.fi::a4e16b12-3f73-47cb-9029-c6e93acee937" providerId="AD" clId="Web-{04AA795C-4628-A603-4A46-C2F2CCB90A4F}" dt="2023-10-10T12:41:05.918" v="80" actId="20577"/>
        <pc:sldMkLst>
          <pc:docMk/>
          <pc:sldMk cId="1733079297" sldId="2147472429"/>
        </pc:sldMkLst>
        <pc:spChg chg="mod">
          <ac:chgData name="Kiuru Satu" userId="S::satu.kiuru@vakehyva.fi::a4e16b12-3f73-47cb-9029-c6e93acee937" providerId="AD" clId="Web-{04AA795C-4628-A603-4A46-C2F2CCB90A4F}" dt="2023-10-10T12:41:05.918" v="80" actId="20577"/>
          <ac:spMkLst>
            <pc:docMk/>
            <pc:sldMk cId="1733079297" sldId="2147472429"/>
            <ac:spMk id="3" creationId="{1BAE68E9-60CA-A150-976C-1952C284F05F}"/>
          </ac:spMkLst>
        </pc:spChg>
      </pc:sldChg>
      <pc:sldChg chg="modSp">
        <pc:chgData name="Kiuru Satu" userId="S::satu.kiuru@vakehyva.fi::a4e16b12-3f73-47cb-9029-c6e93acee937" providerId="AD" clId="Web-{04AA795C-4628-A603-4A46-C2F2CCB90A4F}" dt="2023-10-10T06:24:46.424" v="78" actId="20577"/>
        <pc:sldMkLst>
          <pc:docMk/>
          <pc:sldMk cId="4191597833" sldId="2147472430"/>
        </pc:sldMkLst>
        <pc:spChg chg="mod">
          <ac:chgData name="Kiuru Satu" userId="S::satu.kiuru@vakehyva.fi::a4e16b12-3f73-47cb-9029-c6e93acee937" providerId="AD" clId="Web-{04AA795C-4628-A603-4A46-C2F2CCB90A4F}" dt="2023-10-10T06:24:46.424" v="78" actId="20577"/>
          <ac:spMkLst>
            <pc:docMk/>
            <pc:sldMk cId="4191597833" sldId="2147472430"/>
            <ac:spMk id="3" creationId="{50816523-E055-6B8D-9E4A-085D9F75577E}"/>
          </ac:spMkLst>
        </pc:spChg>
      </pc:sldChg>
    </pc:docChg>
  </pc:docChgLst>
  <pc:docChgLst>
    <pc:chgData name="Kiuru Satu" userId="S::satu.kiuru@vakehyva.fi::a4e16b12-3f73-47cb-9029-c6e93acee937" providerId="AD" clId="Web-{A7268904-B766-85FE-9CAB-83DAB434AADA}"/>
    <pc:docChg chg="addSld delSld modSld sldOrd">
      <pc:chgData name="Kiuru Satu" userId="S::satu.kiuru@vakehyva.fi::a4e16b12-3f73-47cb-9029-c6e93acee937" providerId="AD" clId="Web-{A7268904-B766-85FE-9CAB-83DAB434AADA}" dt="2023-10-12T11:11:05.429" v="1437" actId="20577"/>
      <pc:docMkLst>
        <pc:docMk/>
      </pc:docMkLst>
      <pc:sldChg chg="modSp del">
        <pc:chgData name="Kiuru Satu" userId="S::satu.kiuru@vakehyva.fi::a4e16b12-3f73-47cb-9029-c6e93acee937" providerId="AD" clId="Web-{A7268904-B766-85FE-9CAB-83DAB434AADA}" dt="2023-10-12T10:45:14.727" v="547"/>
        <pc:sldMkLst>
          <pc:docMk/>
          <pc:sldMk cId="1733079297" sldId="2147472429"/>
        </pc:sldMkLst>
        <pc:spChg chg="mod">
          <ac:chgData name="Kiuru Satu" userId="S::satu.kiuru@vakehyva.fi::a4e16b12-3f73-47cb-9029-c6e93acee937" providerId="AD" clId="Web-{A7268904-B766-85FE-9CAB-83DAB434AADA}" dt="2023-10-12T10:23:03.735" v="67" actId="20577"/>
          <ac:spMkLst>
            <pc:docMk/>
            <pc:sldMk cId="1733079297" sldId="2147472429"/>
            <ac:spMk id="3" creationId="{1BAE68E9-60CA-A150-976C-1952C284F05F}"/>
          </ac:spMkLst>
        </pc:spChg>
      </pc:sldChg>
      <pc:sldChg chg="modSp ord">
        <pc:chgData name="Kiuru Satu" userId="S::satu.kiuru@vakehyva.fi::a4e16b12-3f73-47cb-9029-c6e93acee937" providerId="AD" clId="Web-{A7268904-B766-85FE-9CAB-83DAB434AADA}" dt="2023-10-12T11:11:05.429" v="1437" actId="20577"/>
        <pc:sldMkLst>
          <pc:docMk/>
          <pc:sldMk cId="4191597833" sldId="2147472430"/>
        </pc:sldMkLst>
        <pc:spChg chg="mod">
          <ac:chgData name="Kiuru Satu" userId="S::satu.kiuru@vakehyva.fi::a4e16b12-3f73-47cb-9029-c6e93acee937" providerId="AD" clId="Web-{A7268904-B766-85FE-9CAB-83DAB434AADA}" dt="2023-10-12T10:46:43.855" v="559" actId="20577"/>
          <ac:spMkLst>
            <pc:docMk/>
            <pc:sldMk cId="4191597833" sldId="2147472430"/>
            <ac:spMk id="2" creationId="{5771A900-D440-1F30-0059-B2124533B824}"/>
          </ac:spMkLst>
        </pc:spChg>
        <pc:spChg chg="mod">
          <ac:chgData name="Kiuru Satu" userId="S::satu.kiuru@vakehyva.fi::a4e16b12-3f73-47cb-9029-c6e93acee937" providerId="AD" clId="Web-{A7268904-B766-85FE-9CAB-83DAB434AADA}" dt="2023-10-12T11:11:05.429" v="1437" actId="20577"/>
          <ac:spMkLst>
            <pc:docMk/>
            <pc:sldMk cId="4191597833" sldId="2147472430"/>
            <ac:spMk id="3" creationId="{50816523-E055-6B8D-9E4A-085D9F75577E}"/>
          </ac:spMkLst>
        </pc:spChg>
      </pc:sldChg>
      <pc:sldChg chg="modSp">
        <pc:chgData name="Kiuru Satu" userId="S::satu.kiuru@vakehyva.fi::a4e16b12-3f73-47cb-9029-c6e93acee937" providerId="AD" clId="Web-{A7268904-B766-85FE-9CAB-83DAB434AADA}" dt="2023-10-12T11:01:33.912" v="1001" actId="20577"/>
        <pc:sldMkLst>
          <pc:docMk/>
          <pc:sldMk cId="1287594333" sldId="2147472431"/>
        </pc:sldMkLst>
        <pc:spChg chg="mod">
          <ac:chgData name="Kiuru Satu" userId="S::satu.kiuru@vakehyva.fi::a4e16b12-3f73-47cb-9029-c6e93acee937" providerId="AD" clId="Web-{A7268904-B766-85FE-9CAB-83DAB434AADA}" dt="2023-10-12T10:51:13.441" v="722" actId="20577"/>
          <ac:spMkLst>
            <pc:docMk/>
            <pc:sldMk cId="1287594333" sldId="2147472431"/>
            <ac:spMk id="2" creationId="{3410D093-23E1-4B41-67AB-0035CA2CC131}"/>
          </ac:spMkLst>
        </pc:spChg>
        <pc:spChg chg="mod">
          <ac:chgData name="Kiuru Satu" userId="S::satu.kiuru@vakehyva.fi::a4e16b12-3f73-47cb-9029-c6e93acee937" providerId="AD" clId="Web-{A7268904-B766-85FE-9CAB-83DAB434AADA}" dt="2023-10-12T11:01:33.912" v="1001" actId="20577"/>
          <ac:spMkLst>
            <pc:docMk/>
            <pc:sldMk cId="1287594333" sldId="2147472431"/>
            <ac:spMk id="3" creationId="{21BB4FD6-C228-0C63-5AA3-C5CEEAEE9172}"/>
          </ac:spMkLst>
        </pc:spChg>
      </pc:sldChg>
      <pc:sldChg chg="modSp">
        <pc:chgData name="Kiuru Satu" userId="S::satu.kiuru@vakehyva.fi::a4e16b12-3f73-47cb-9029-c6e93acee937" providerId="AD" clId="Web-{A7268904-B766-85FE-9CAB-83DAB434AADA}" dt="2023-10-12T11:07:19.391" v="1396" actId="20577"/>
        <pc:sldMkLst>
          <pc:docMk/>
          <pc:sldMk cId="2396590489" sldId="2147472432"/>
        </pc:sldMkLst>
        <pc:spChg chg="mod">
          <ac:chgData name="Kiuru Satu" userId="S::satu.kiuru@vakehyva.fi::a4e16b12-3f73-47cb-9029-c6e93acee937" providerId="AD" clId="Web-{A7268904-B766-85FE-9CAB-83DAB434AADA}" dt="2023-10-12T11:01:49.991" v="1006" actId="20577"/>
          <ac:spMkLst>
            <pc:docMk/>
            <pc:sldMk cId="2396590489" sldId="2147472432"/>
            <ac:spMk id="2" creationId="{89E7E823-92D9-E44E-6292-4DE6D42D6AB5}"/>
          </ac:spMkLst>
        </pc:spChg>
        <pc:spChg chg="mod">
          <ac:chgData name="Kiuru Satu" userId="S::satu.kiuru@vakehyva.fi::a4e16b12-3f73-47cb-9029-c6e93acee937" providerId="AD" clId="Web-{A7268904-B766-85FE-9CAB-83DAB434AADA}" dt="2023-10-12T11:07:19.391" v="1396" actId="20577"/>
          <ac:spMkLst>
            <pc:docMk/>
            <pc:sldMk cId="2396590489" sldId="2147472432"/>
            <ac:spMk id="3" creationId="{BC0B06D9-A487-70C8-31CD-43D7E103D657}"/>
          </ac:spMkLst>
        </pc:spChg>
      </pc:sldChg>
      <pc:sldChg chg="new del">
        <pc:chgData name="Kiuru Satu" userId="S::satu.kiuru@vakehyva.fi::a4e16b12-3f73-47cb-9029-c6e93acee937" providerId="AD" clId="Web-{A7268904-B766-85FE-9CAB-83DAB434AADA}" dt="2023-10-12T10:23:21.829" v="70"/>
        <pc:sldMkLst>
          <pc:docMk/>
          <pc:sldMk cId="354757387" sldId="2147472433"/>
        </pc:sldMkLst>
      </pc:sldChg>
      <pc:sldChg chg="modSp new ord">
        <pc:chgData name="Kiuru Satu" userId="S::satu.kiuru@vakehyva.fi::a4e16b12-3f73-47cb-9029-c6e93acee937" providerId="AD" clId="Web-{A7268904-B766-85FE-9CAB-83DAB434AADA}" dt="2023-10-12T11:10:43.100" v="1430" actId="20577"/>
        <pc:sldMkLst>
          <pc:docMk/>
          <pc:sldMk cId="3871592010" sldId="2147472434"/>
        </pc:sldMkLst>
        <pc:spChg chg="mod">
          <ac:chgData name="Kiuru Satu" userId="S::satu.kiuru@vakehyva.fi::a4e16b12-3f73-47cb-9029-c6e93acee937" providerId="AD" clId="Web-{A7268904-B766-85FE-9CAB-83DAB434AADA}" dt="2023-10-12T11:10:43.100" v="1430" actId="20577"/>
          <ac:spMkLst>
            <pc:docMk/>
            <pc:sldMk cId="3871592010" sldId="2147472434"/>
            <ac:spMk id="2" creationId="{064919A7-E367-2EA6-C84C-A2FDE42103C1}"/>
          </ac:spMkLst>
        </pc:spChg>
        <pc:spChg chg="mod">
          <ac:chgData name="Kiuru Satu" userId="S::satu.kiuru@vakehyva.fi::a4e16b12-3f73-47cb-9029-c6e93acee937" providerId="AD" clId="Web-{A7268904-B766-85FE-9CAB-83DAB434AADA}" dt="2023-10-12T11:10:00.333" v="1427" actId="20577"/>
          <ac:spMkLst>
            <pc:docMk/>
            <pc:sldMk cId="3871592010" sldId="2147472434"/>
            <ac:spMk id="3" creationId="{9BC0FB7B-ACE9-B8E7-87EB-4017B01955E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800000B9_6F0EBFA7.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800000BA_39EAD57.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8000004E_C49BCA2C.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8000004F_123D2CE8.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80000130_E680DFE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_80000131_A4B3F85F.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_80000203_A70C7522.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_80000204_35F8D60D.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err="1">
                <a:latin typeface="Poppins ExtraBold" panose="00000900000000000000" pitchFamily="2" charset="0"/>
                <a:cs typeface="Poppins ExtraBold" panose="00000900000000000000" pitchFamily="2" charset="0"/>
              </a:rPr>
              <a:t>Otsikko</a:t>
            </a:r>
            <a:endParaRPr lang="en-US">
              <a:latin typeface="Poppins ExtraBold" panose="00000900000000000000" pitchFamily="2" charset="0"/>
              <a:cs typeface="Poppins ExtraBold" panose="00000900000000000000" pitchFamily="2"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Otsikko</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CB7-4791-A73E-4A68E1AE518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CB7-4791-A73E-4A68E1AE518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CB7-4791-A73E-4A68E1AE518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CB7-4791-A73E-4A68E1AE518C}"/>
              </c:ext>
            </c:extLst>
          </c:dPt>
          <c:cat>
            <c:strRef>
              <c:f>Sheet1!$A$2:$A$5</c:f>
              <c:strCache>
                <c:ptCount val="4"/>
                <c:pt idx="0">
                  <c:v>1. Arvo</c:v>
                </c:pt>
                <c:pt idx="1">
                  <c:v>2. Arvo</c:v>
                </c:pt>
                <c:pt idx="2">
                  <c:v>3. Arvo</c:v>
                </c:pt>
                <c:pt idx="3">
                  <c:v>4. Arvo</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7B0C-420B-8DDE-C48B689B0C4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Poppins ExtraBold" panose="00000900000000000000" pitchFamily="2" charset="0"/>
              <a:ea typeface="+mn-ea"/>
              <a:cs typeface="Poppins ExtraBold" panose="00000900000000000000" pitchFamily="2" charset="0"/>
            </a:defRPr>
          </a:pPr>
          <a:endParaRPr lang="en-US"/>
        </a:p>
      </c:txPr>
    </c:title>
    <c:autoTitleDeleted val="0"/>
    <c:plotArea>
      <c:layout/>
      <c:barChart>
        <c:barDir val="col"/>
        <c:grouping val="clustered"/>
        <c:varyColors val="0"/>
        <c:ser>
          <c:idx val="0"/>
          <c:order val="0"/>
          <c:tx>
            <c:strRef>
              <c:f>Sheet1!$B$1</c:f>
              <c:strCache>
                <c:ptCount val="1"/>
                <c:pt idx="0">
                  <c:v>Otsikko</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AF11-4B94-9622-BFE5B72FC45B}"/>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AF11-4B94-9622-BFE5B72FC45B}"/>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AF11-4B94-9622-BFE5B72FC45B}"/>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AF11-4B94-9622-BFE5B72FC45B}"/>
              </c:ext>
            </c:extLst>
          </c:dPt>
          <c:cat>
            <c:strRef>
              <c:f>Sheet1!$A$2:$A$5</c:f>
              <c:strCache>
                <c:ptCount val="4"/>
                <c:pt idx="0">
                  <c:v>1. Arvo</c:v>
                </c:pt>
                <c:pt idx="1">
                  <c:v>2. Arvo</c:v>
                </c:pt>
                <c:pt idx="2">
                  <c:v>3. Arvo</c:v>
                </c:pt>
                <c:pt idx="3">
                  <c:v>4. Arvo</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7B0C-420B-8DDE-C48B689B0C48}"/>
            </c:ext>
          </c:extLst>
        </c:ser>
        <c:dLbls>
          <c:showLegendKey val="0"/>
          <c:showVal val="0"/>
          <c:showCatName val="0"/>
          <c:showSerName val="0"/>
          <c:showPercent val="0"/>
          <c:showBubbleSize val="0"/>
        </c:dLbls>
        <c:gapWidth val="100"/>
        <c:axId val="473923376"/>
        <c:axId val="473925344"/>
      </c:barChart>
      <c:catAx>
        <c:axId val="4739233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473925344"/>
        <c:crosses val="autoZero"/>
        <c:auto val="1"/>
        <c:lblAlgn val="ctr"/>
        <c:lblOffset val="100"/>
        <c:noMultiLvlLbl val="0"/>
      </c:catAx>
      <c:valAx>
        <c:axId val="47392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392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err="1">
                <a:latin typeface="Poppins ExtraBold" panose="00000900000000000000" pitchFamily="2" charset="0"/>
                <a:cs typeface="Poppins ExtraBold" panose="00000900000000000000" pitchFamily="2" charset="0"/>
              </a:rPr>
              <a:t>Otsikko</a:t>
            </a:r>
            <a:endParaRPr lang="en-US">
              <a:latin typeface="Poppins ExtraBold" panose="00000900000000000000" pitchFamily="2" charset="0"/>
              <a:cs typeface="Poppins ExtraBold" panose="00000900000000000000" pitchFamily="2"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Otsikko</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CB7-4791-A73E-4A68E1AE518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CB7-4791-A73E-4A68E1AE518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CB7-4791-A73E-4A68E1AE518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CB7-4791-A73E-4A68E1AE518C}"/>
              </c:ext>
            </c:extLst>
          </c:dPt>
          <c:cat>
            <c:strRef>
              <c:f>Sheet1!$A$2:$A$5</c:f>
              <c:strCache>
                <c:ptCount val="4"/>
                <c:pt idx="0">
                  <c:v>1. Arvo</c:v>
                </c:pt>
                <c:pt idx="1">
                  <c:v>2. Arvo</c:v>
                </c:pt>
                <c:pt idx="2">
                  <c:v>3. Arvo</c:v>
                </c:pt>
                <c:pt idx="3">
                  <c:v>4. Arvo</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7B0C-420B-8DDE-C48B689B0C4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Poppins ExtraBold" panose="00000900000000000000" pitchFamily="2" charset="0"/>
              <a:ea typeface="+mn-ea"/>
              <a:cs typeface="Poppins ExtraBold" panose="00000900000000000000" pitchFamily="2" charset="0"/>
            </a:defRPr>
          </a:pPr>
          <a:endParaRPr lang="en-US"/>
        </a:p>
      </c:txPr>
    </c:title>
    <c:autoTitleDeleted val="0"/>
    <c:plotArea>
      <c:layout/>
      <c:barChart>
        <c:barDir val="col"/>
        <c:grouping val="clustered"/>
        <c:varyColors val="0"/>
        <c:ser>
          <c:idx val="0"/>
          <c:order val="0"/>
          <c:tx>
            <c:strRef>
              <c:f>Sheet1!$B$1</c:f>
              <c:strCache>
                <c:ptCount val="1"/>
                <c:pt idx="0">
                  <c:v>Otsikko</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AF11-4B94-9622-BFE5B72FC45B}"/>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AF11-4B94-9622-BFE5B72FC45B}"/>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AF11-4B94-9622-BFE5B72FC45B}"/>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AF11-4B94-9622-BFE5B72FC45B}"/>
              </c:ext>
            </c:extLst>
          </c:dPt>
          <c:cat>
            <c:strRef>
              <c:f>Sheet1!$A$2:$A$5</c:f>
              <c:strCache>
                <c:ptCount val="4"/>
                <c:pt idx="0">
                  <c:v>1. Arvo</c:v>
                </c:pt>
                <c:pt idx="1">
                  <c:v>2. Arvo</c:v>
                </c:pt>
                <c:pt idx="2">
                  <c:v>3. Arvo</c:v>
                </c:pt>
                <c:pt idx="3">
                  <c:v>4. Arvo</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7B0C-420B-8DDE-C48B689B0C48}"/>
            </c:ext>
          </c:extLst>
        </c:ser>
        <c:dLbls>
          <c:showLegendKey val="0"/>
          <c:showVal val="0"/>
          <c:showCatName val="0"/>
          <c:showSerName val="0"/>
          <c:showPercent val="0"/>
          <c:showBubbleSize val="0"/>
        </c:dLbls>
        <c:gapWidth val="100"/>
        <c:axId val="473923376"/>
        <c:axId val="473925344"/>
      </c:barChart>
      <c:catAx>
        <c:axId val="4739233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473925344"/>
        <c:crosses val="autoZero"/>
        <c:auto val="1"/>
        <c:lblAlgn val="ctr"/>
        <c:lblOffset val="100"/>
        <c:noMultiLvlLbl val="0"/>
      </c:catAx>
      <c:valAx>
        <c:axId val="47392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392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err="1">
                <a:latin typeface="Poppins ExtraBold" panose="00000900000000000000" pitchFamily="2" charset="0"/>
                <a:cs typeface="Poppins ExtraBold" panose="00000900000000000000" pitchFamily="2" charset="0"/>
              </a:rPr>
              <a:t>Otsikko</a:t>
            </a:r>
            <a:endParaRPr lang="en-US">
              <a:latin typeface="Poppins ExtraBold" panose="00000900000000000000" pitchFamily="2" charset="0"/>
              <a:cs typeface="Poppins ExtraBold" panose="00000900000000000000" pitchFamily="2"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Otsikko</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CB7-4791-A73E-4A68E1AE518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CB7-4791-A73E-4A68E1AE518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CB7-4791-A73E-4A68E1AE518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CB7-4791-A73E-4A68E1AE518C}"/>
              </c:ext>
            </c:extLst>
          </c:dPt>
          <c:cat>
            <c:strRef>
              <c:f>Sheet1!$A$2:$A$5</c:f>
              <c:strCache>
                <c:ptCount val="4"/>
                <c:pt idx="0">
                  <c:v>1. Arvo</c:v>
                </c:pt>
                <c:pt idx="1">
                  <c:v>2. Arvo</c:v>
                </c:pt>
                <c:pt idx="2">
                  <c:v>3. Arvo</c:v>
                </c:pt>
                <c:pt idx="3">
                  <c:v>4. Arvo</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7B0C-420B-8DDE-C48B689B0C4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Poppins ExtraBold" panose="00000900000000000000" pitchFamily="2" charset="0"/>
              <a:ea typeface="+mn-ea"/>
              <a:cs typeface="Poppins ExtraBold" panose="00000900000000000000" pitchFamily="2" charset="0"/>
            </a:defRPr>
          </a:pPr>
          <a:endParaRPr lang="en-US"/>
        </a:p>
      </c:txPr>
    </c:title>
    <c:autoTitleDeleted val="0"/>
    <c:plotArea>
      <c:layout/>
      <c:barChart>
        <c:barDir val="col"/>
        <c:grouping val="clustered"/>
        <c:varyColors val="0"/>
        <c:ser>
          <c:idx val="0"/>
          <c:order val="0"/>
          <c:tx>
            <c:strRef>
              <c:f>Sheet1!$B$1</c:f>
              <c:strCache>
                <c:ptCount val="1"/>
                <c:pt idx="0">
                  <c:v>Otsikko</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AF11-4B94-9622-BFE5B72FC45B}"/>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AF11-4B94-9622-BFE5B72FC45B}"/>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AF11-4B94-9622-BFE5B72FC45B}"/>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AF11-4B94-9622-BFE5B72FC45B}"/>
              </c:ext>
            </c:extLst>
          </c:dPt>
          <c:cat>
            <c:strRef>
              <c:f>Sheet1!$A$2:$A$5</c:f>
              <c:strCache>
                <c:ptCount val="4"/>
                <c:pt idx="0">
                  <c:v>1. Arvo</c:v>
                </c:pt>
                <c:pt idx="1">
                  <c:v>2. Arvo</c:v>
                </c:pt>
                <c:pt idx="2">
                  <c:v>3. Arvo</c:v>
                </c:pt>
                <c:pt idx="3">
                  <c:v>4. Arvo</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7B0C-420B-8DDE-C48B689B0C48}"/>
            </c:ext>
          </c:extLst>
        </c:ser>
        <c:dLbls>
          <c:showLegendKey val="0"/>
          <c:showVal val="0"/>
          <c:showCatName val="0"/>
          <c:showSerName val="0"/>
          <c:showPercent val="0"/>
          <c:showBubbleSize val="0"/>
        </c:dLbls>
        <c:gapWidth val="100"/>
        <c:axId val="473923376"/>
        <c:axId val="473925344"/>
      </c:barChart>
      <c:catAx>
        <c:axId val="4739233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473925344"/>
        <c:crosses val="autoZero"/>
        <c:auto val="1"/>
        <c:lblAlgn val="ctr"/>
        <c:lblOffset val="100"/>
        <c:noMultiLvlLbl val="0"/>
      </c:catAx>
      <c:valAx>
        <c:axId val="47392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392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err="1">
                <a:latin typeface="Poppins ExtraBold" panose="00000900000000000000" pitchFamily="2" charset="0"/>
                <a:cs typeface="Poppins ExtraBold" panose="00000900000000000000" pitchFamily="2" charset="0"/>
              </a:rPr>
              <a:t>Otsikko</a:t>
            </a:r>
            <a:endParaRPr lang="en-US">
              <a:latin typeface="Poppins ExtraBold" panose="00000900000000000000" pitchFamily="2" charset="0"/>
              <a:cs typeface="Poppins ExtraBold" panose="00000900000000000000" pitchFamily="2"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Otsikko</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CB7-4791-A73E-4A68E1AE518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CB7-4791-A73E-4A68E1AE518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CB7-4791-A73E-4A68E1AE518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CB7-4791-A73E-4A68E1AE518C}"/>
              </c:ext>
            </c:extLst>
          </c:dPt>
          <c:cat>
            <c:strRef>
              <c:f>Sheet1!$A$2:$A$5</c:f>
              <c:strCache>
                <c:ptCount val="4"/>
                <c:pt idx="0">
                  <c:v>1. Arvo</c:v>
                </c:pt>
                <c:pt idx="1">
                  <c:v>2. Arvo</c:v>
                </c:pt>
                <c:pt idx="2">
                  <c:v>3. Arvo</c:v>
                </c:pt>
                <c:pt idx="3">
                  <c:v>4. Arvo</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7B0C-420B-8DDE-C48B689B0C4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Poppins ExtraBold" panose="00000900000000000000" pitchFamily="2" charset="0"/>
              <a:ea typeface="+mn-ea"/>
              <a:cs typeface="Poppins ExtraBold" panose="00000900000000000000" pitchFamily="2" charset="0"/>
            </a:defRPr>
          </a:pPr>
          <a:endParaRPr lang="en-US"/>
        </a:p>
      </c:txPr>
    </c:title>
    <c:autoTitleDeleted val="0"/>
    <c:plotArea>
      <c:layout/>
      <c:barChart>
        <c:barDir val="col"/>
        <c:grouping val="clustered"/>
        <c:varyColors val="0"/>
        <c:ser>
          <c:idx val="0"/>
          <c:order val="0"/>
          <c:tx>
            <c:strRef>
              <c:f>Sheet1!$B$1</c:f>
              <c:strCache>
                <c:ptCount val="1"/>
                <c:pt idx="0">
                  <c:v>Otsikko</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AF11-4B94-9622-BFE5B72FC45B}"/>
              </c:ext>
            </c:extLst>
          </c:dPt>
          <c:dPt>
            <c:idx val="1"/>
            <c:invertIfNegative val="0"/>
            <c:bubble3D val="0"/>
            <c:extLst>
              <c:ext xmlns:c16="http://schemas.microsoft.com/office/drawing/2014/chart" uri="{C3380CC4-5D6E-409C-BE32-E72D297353CC}">
                <c16:uniqueId val="{00000003-AF11-4B94-9622-BFE5B72FC45B}"/>
              </c:ext>
            </c:extLst>
          </c:dPt>
          <c:dPt>
            <c:idx val="2"/>
            <c:invertIfNegative val="0"/>
            <c:bubble3D val="0"/>
            <c:extLst>
              <c:ext xmlns:c16="http://schemas.microsoft.com/office/drawing/2014/chart" uri="{C3380CC4-5D6E-409C-BE32-E72D297353CC}">
                <c16:uniqueId val="{00000005-AF11-4B94-9622-BFE5B72FC45B}"/>
              </c:ext>
            </c:extLst>
          </c:dPt>
          <c:dPt>
            <c:idx val="3"/>
            <c:invertIfNegative val="0"/>
            <c:bubble3D val="0"/>
            <c:extLst>
              <c:ext xmlns:c16="http://schemas.microsoft.com/office/drawing/2014/chart" uri="{C3380CC4-5D6E-409C-BE32-E72D297353CC}">
                <c16:uniqueId val="{00000007-AF11-4B94-9622-BFE5B72FC45B}"/>
              </c:ext>
            </c:extLst>
          </c:dPt>
          <c:cat>
            <c:strRef>
              <c:f>Sheet1!$A$2:$A$5</c:f>
              <c:strCache>
                <c:ptCount val="4"/>
                <c:pt idx="0">
                  <c:v>1. Arvo</c:v>
                </c:pt>
                <c:pt idx="1">
                  <c:v>2. Arvo</c:v>
                </c:pt>
                <c:pt idx="2">
                  <c:v>3. Arvo</c:v>
                </c:pt>
                <c:pt idx="3">
                  <c:v>4. Arvo</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7B0C-420B-8DDE-C48B689B0C48}"/>
            </c:ext>
          </c:extLst>
        </c:ser>
        <c:dLbls>
          <c:showLegendKey val="0"/>
          <c:showVal val="0"/>
          <c:showCatName val="0"/>
          <c:showSerName val="0"/>
          <c:showPercent val="0"/>
          <c:showBubbleSize val="0"/>
        </c:dLbls>
        <c:gapWidth val="100"/>
        <c:axId val="473923376"/>
        <c:axId val="473925344"/>
      </c:barChart>
      <c:catAx>
        <c:axId val="4739233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473925344"/>
        <c:crosses val="autoZero"/>
        <c:auto val="1"/>
        <c:lblAlgn val="ctr"/>
        <c:lblOffset val="100"/>
        <c:noMultiLvlLbl val="0"/>
      </c:catAx>
      <c:valAx>
        <c:axId val="47392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392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4C7FFE-C6AF-4021-AA6C-CCB610A68226}"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US"/>
        </a:p>
      </dgm:t>
    </dgm:pt>
    <dgm:pt modelId="{9CDA02C1-3761-46EE-94DF-0A557A6065E0}">
      <dgm:prSet/>
      <dgm:spPr/>
      <dgm:t>
        <a:bodyPr/>
        <a:lstStyle/>
        <a:p>
          <a:r>
            <a:rPr lang="fi-FI" b="0" i="0" baseline="0">
              <a:solidFill>
                <a:schemeClr val="tx1"/>
              </a:solidFill>
            </a:rPr>
            <a:t>Vantaan ja Keravan hyvinvointialueella yli 75-vuotiaan väestön määrä kasvaa 36 % (+ 7 500) vuoden 2030 loppuun mennessä. </a:t>
          </a:r>
          <a:endParaRPr lang="en-US">
            <a:solidFill>
              <a:schemeClr val="tx1"/>
            </a:solidFill>
          </a:endParaRPr>
        </a:p>
      </dgm:t>
    </dgm:pt>
    <dgm:pt modelId="{C64ACAA0-BBA4-43DF-BD41-BBAF4C0EC45C}" type="parTrans" cxnId="{B714D3DD-BD9D-44C1-93A2-DAE31890C6B6}">
      <dgm:prSet/>
      <dgm:spPr/>
      <dgm:t>
        <a:bodyPr/>
        <a:lstStyle/>
        <a:p>
          <a:endParaRPr lang="en-US"/>
        </a:p>
      </dgm:t>
    </dgm:pt>
    <dgm:pt modelId="{7F1A3E58-2CFD-4010-A3D9-9370EAD8158D}" type="sibTrans" cxnId="{B714D3DD-BD9D-44C1-93A2-DAE31890C6B6}">
      <dgm:prSet/>
      <dgm:spPr/>
      <dgm:t>
        <a:bodyPr/>
        <a:lstStyle/>
        <a:p>
          <a:endParaRPr lang="en-US"/>
        </a:p>
      </dgm:t>
    </dgm:pt>
    <dgm:pt modelId="{C92838D3-E0CF-4DF3-9565-514F7DFB0803}">
      <dgm:prSet/>
      <dgm:spPr/>
      <dgm:t>
        <a:bodyPr/>
        <a:lstStyle/>
        <a:p>
          <a:r>
            <a:rPr lang="fi-FI" b="0" i="0" baseline="0">
              <a:solidFill>
                <a:schemeClr val="tx1"/>
              </a:solidFill>
            </a:rPr>
            <a:t>Väestön nopean kasvun ja ikääntymisen myötä palvelutarve kasvaa ja laskennallista kapasiteettia tarvitaan lisää mm.</a:t>
          </a:r>
          <a:endParaRPr lang="en-US">
            <a:solidFill>
              <a:schemeClr val="tx1"/>
            </a:solidFill>
          </a:endParaRPr>
        </a:p>
      </dgm:t>
    </dgm:pt>
    <dgm:pt modelId="{14F63B04-2CBC-42D3-9167-EABD083D9461}" type="parTrans" cxnId="{41999BD8-BB6C-4401-804A-D75DBE72713E}">
      <dgm:prSet/>
      <dgm:spPr/>
      <dgm:t>
        <a:bodyPr/>
        <a:lstStyle/>
        <a:p>
          <a:endParaRPr lang="en-US"/>
        </a:p>
      </dgm:t>
    </dgm:pt>
    <dgm:pt modelId="{92D67346-A5B0-47A2-B512-356DAC3365EB}" type="sibTrans" cxnId="{41999BD8-BB6C-4401-804A-D75DBE72713E}">
      <dgm:prSet/>
      <dgm:spPr/>
      <dgm:t>
        <a:bodyPr/>
        <a:lstStyle/>
        <a:p>
          <a:endParaRPr lang="en-US"/>
        </a:p>
      </dgm:t>
    </dgm:pt>
    <dgm:pt modelId="{84BD0DB5-0DFA-4AF2-A30B-0F977D7C0FE3}">
      <dgm:prSet/>
      <dgm:spPr/>
      <dgm:t>
        <a:bodyPr/>
        <a:lstStyle/>
        <a:p>
          <a:r>
            <a:rPr lang="fi-FI" b="0" i="0" baseline="0">
              <a:solidFill>
                <a:schemeClr val="tx1"/>
              </a:solidFill>
            </a:rPr>
            <a:t>ympärivuorokautisen  palveluasumisen tarve v. 2024 on 101 pitkäaikaisen ympärivuorokautisen palveluasumisen paikkaa</a:t>
          </a:r>
          <a:endParaRPr lang="en-US">
            <a:solidFill>
              <a:schemeClr val="tx1"/>
            </a:solidFill>
          </a:endParaRPr>
        </a:p>
      </dgm:t>
    </dgm:pt>
    <dgm:pt modelId="{335522FB-AF9D-4A31-99C4-9D0D605674EB}" type="parTrans" cxnId="{133C99BA-B420-473E-8659-1E919E3215E8}">
      <dgm:prSet/>
      <dgm:spPr/>
      <dgm:t>
        <a:bodyPr/>
        <a:lstStyle/>
        <a:p>
          <a:endParaRPr lang="en-US"/>
        </a:p>
      </dgm:t>
    </dgm:pt>
    <dgm:pt modelId="{E38D0146-C9EF-4114-AF9A-8DF9B181A578}" type="sibTrans" cxnId="{133C99BA-B420-473E-8659-1E919E3215E8}">
      <dgm:prSet/>
      <dgm:spPr/>
      <dgm:t>
        <a:bodyPr/>
        <a:lstStyle/>
        <a:p>
          <a:endParaRPr lang="en-US"/>
        </a:p>
      </dgm:t>
    </dgm:pt>
    <dgm:pt modelId="{B26514F6-E46D-4042-8118-815532664EE4}">
      <dgm:prSet/>
      <dgm:spPr/>
      <dgm:t>
        <a:bodyPr/>
        <a:lstStyle/>
        <a:p>
          <a:r>
            <a:rPr lang="fi-FI" b="0" i="0" baseline="0">
              <a:solidFill>
                <a:schemeClr val="tx1"/>
              </a:solidFill>
            </a:rPr>
            <a:t>Kotihoidossa 84 asiakasta lisää v. 2024 </a:t>
          </a:r>
          <a:endParaRPr lang="en-US">
            <a:solidFill>
              <a:schemeClr val="tx1"/>
            </a:solidFill>
          </a:endParaRPr>
        </a:p>
      </dgm:t>
    </dgm:pt>
    <dgm:pt modelId="{3FBB74E4-7036-4B3D-94BD-A2AFEF523DFF}" type="parTrans" cxnId="{CE9CFBA7-D42C-44B3-BCE8-C29ED7964945}">
      <dgm:prSet/>
      <dgm:spPr/>
      <dgm:t>
        <a:bodyPr/>
        <a:lstStyle/>
        <a:p>
          <a:endParaRPr lang="fi-FI"/>
        </a:p>
      </dgm:t>
    </dgm:pt>
    <dgm:pt modelId="{8914C560-5B55-4F0C-9995-4BE76A2623E7}" type="sibTrans" cxnId="{CE9CFBA7-D42C-44B3-BCE8-C29ED7964945}">
      <dgm:prSet/>
      <dgm:spPr/>
      <dgm:t>
        <a:bodyPr/>
        <a:lstStyle/>
        <a:p>
          <a:endParaRPr lang="fi-FI"/>
        </a:p>
      </dgm:t>
    </dgm:pt>
    <dgm:pt modelId="{22E0E32D-F551-4F2E-80A1-2C57A8BA4BBA}" type="pres">
      <dgm:prSet presAssocID="{8E4C7FFE-C6AF-4021-AA6C-CCB610A68226}" presName="outerComposite" presStyleCnt="0">
        <dgm:presLayoutVars>
          <dgm:chMax val="5"/>
          <dgm:dir/>
          <dgm:resizeHandles val="exact"/>
        </dgm:presLayoutVars>
      </dgm:prSet>
      <dgm:spPr/>
    </dgm:pt>
    <dgm:pt modelId="{2E98C24E-0DB9-42B1-A08E-95D9C31FE9E3}" type="pres">
      <dgm:prSet presAssocID="{8E4C7FFE-C6AF-4021-AA6C-CCB610A68226}" presName="dummyMaxCanvas" presStyleCnt="0">
        <dgm:presLayoutVars/>
      </dgm:prSet>
      <dgm:spPr/>
    </dgm:pt>
    <dgm:pt modelId="{4F4EF4FD-FE95-4239-94FA-7DDE9F35B5AF}" type="pres">
      <dgm:prSet presAssocID="{8E4C7FFE-C6AF-4021-AA6C-CCB610A68226}" presName="TwoNodes_1" presStyleLbl="node1" presStyleIdx="0" presStyleCnt="2" custScaleY="80898">
        <dgm:presLayoutVars>
          <dgm:bulletEnabled val="1"/>
        </dgm:presLayoutVars>
      </dgm:prSet>
      <dgm:spPr/>
    </dgm:pt>
    <dgm:pt modelId="{0152DF0D-8838-46D0-9DA0-9B38F4A311AF}" type="pres">
      <dgm:prSet presAssocID="{8E4C7FFE-C6AF-4021-AA6C-CCB610A68226}" presName="TwoNodes_2" presStyleLbl="node1" presStyleIdx="1" presStyleCnt="2" custScaleY="134998" custLinFactNeighborY="525">
        <dgm:presLayoutVars>
          <dgm:bulletEnabled val="1"/>
        </dgm:presLayoutVars>
      </dgm:prSet>
      <dgm:spPr/>
    </dgm:pt>
    <dgm:pt modelId="{88E4D54F-77BA-4756-A174-ECC758C7F010}" type="pres">
      <dgm:prSet presAssocID="{8E4C7FFE-C6AF-4021-AA6C-CCB610A68226}" presName="TwoConn_1-2" presStyleLbl="fgAccFollowNode1" presStyleIdx="0" presStyleCnt="1">
        <dgm:presLayoutVars>
          <dgm:bulletEnabled val="1"/>
        </dgm:presLayoutVars>
      </dgm:prSet>
      <dgm:spPr/>
    </dgm:pt>
    <dgm:pt modelId="{24304C1D-CA22-44DE-BA53-187BEC0F5D0D}" type="pres">
      <dgm:prSet presAssocID="{8E4C7FFE-C6AF-4021-AA6C-CCB610A68226}" presName="TwoNodes_1_text" presStyleLbl="node1" presStyleIdx="1" presStyleCnt="2">
        <dgm:presLayoutVars>
          <dgm:bulletEnabled val="1"/>
        </dgm:presLayoutVars>
      </dgm:prSet>
      <dgm:spPr/>
    </dgm:pt>
    <dgm:pt modelId="{78DC94F0-C242-4592-B818-8F000333509B}" type="pres">
      <dgm:prSet presAssocID="{8E4C7FFE-C6AF-4021-AA6C-CCB610A68226}" presName="TwoNodes_2_text" presStyleLbl="node1" presStyleIdx="1" presStyleCnt="2">
        <dgm:presLayoutVars>
          <dgm:bulletEnabled val="1"/>
        </dgm:presLayoutVars>
      </dgm:prSet>
      <dgm:spPr/>
    </dgm:pt>
  </dgm:ptLst>
  <dgm:cxnLst>
    <dgm:cxn modelId="{8CA7D705-52E7-4A0A-8473-99F51B892DB5}" type="presOf" srcId="{7F1A3E58-2CFD-4010-A3D9-9370EAD8158D}" destId="{88E4D54F-77BA-4756-A174-ECC758C7F010}" srcOrd="0" destOrd="0" presId="urn:microsoft.com/office/officeart/2005/8/layout/vProcess5"/>
    <dgm:cxn modelId="{F391EB1B-49A3-445A-9BC3-19C68B07DA2C}" type="presOf" srcId="{84BD0DB5-0DFA-4AF2-A30B-0F977D7C0FE3}" destId="{78DC94F0-C242-4592-B818-8F000333509B}" srcOrd="1" destOrd="1" presId="urn:microsoft.com/office/officeart/2005/8/layout/vProcess5"/>
    <dgm:cxn modelId="{E9D5A21E-C916-4E96-8A90-B71F918C12BE}" type="presOf" srcId="{B26514F6-E46D-4042-8118-815532664EE4}" destId="{0152DF0D-8838-46D0-9DA0-9B38F4A311AF}" srcOrd="0" destOrd="2" presId="urn:microsoft.com/office/officeart/2005/8/layout/vProcess5"/>
    <dgm:cxn modelId="{73178A2A-22CA-414D-A958-CFD07E7AC8FA}" type="presOf" srcId="{C92838D3-E0CF-4DF3-9565-514F7DFB0803}" destId="{78DC94F0-C242-4592-B818-8F000333509B}" srcOrd="1" destOrd="0" presId="urn:microsoft.com/office/officeart/2005/8/layout/vProcess5"/>
    <dgm:cxn modelId="{E950D13E-95AB-4EC1-9FA2-BF57A6A38EFA}" type="presOf" srcId="{9CDA02C1-3761-46EE-94DF-0A557A6065E0}" destId="{4F4EF4FD-FE95-4239-94FA-7DDE9F35B5AF}" srcOrd="0" destOrd="0" presId="urn:microsoft.com/office/officeart/2005/8/layout/vProcess5"/>
    <dgm:cxn modelId="{14DD1264-F0FA-4944-9378-11E638CFD32C}" type="presOf" srcId="{9CDA02C1-3761-46EE-94DF-0A557A6065E0}" destId="{24304C1D-CA22-44DE-BA53-187BEC0F5D0D}" srcOrd="1" destOrd="0" presId="urn:microsoft.com/office/officeart/2005/8/layout/vProcess5"/>
    <dgm:cxn modelId="{90D22073-5EFB-45AA-83A6-BF0AE60814CD}" type="presOf" srcId="{84BD0DB5-0DFA-4AF2-A30B-0F977D7C0FE3}" destId="{0152DF0D-8838-46D0-9DA0-9B38F4A311AF}" srcOrd="0" destOrd="1" presId="urn:microsoft.com/office/officeart/2005/8/layout/vProcess5"/>
    <dgm:cxn modelId="{52AC8483-B80B-4884-810C-F80CDB6F5644}" type="presOf" srcId="{C92838D3-E0CF-4DF3-9565-514F7DFB0803}" destId="{0152DF0D-8838-46D0-9DA0-9B38F4A311AF}" srcOrd="0" destOrd="0" presId="urn:microsoft.com/office/officeart/2005/8/layout/vProcess5"/>
    <dgm:cxn modelId="{C8487397-93F5-4668-9CB4-28CE1B3B291A}" type="presOf" srcId="{B26514F6-E46D-4042-8118-815532664EE4}" destId="{78DC94F0-C242-4592-B818-8F000333509B}" srcOrd="1" destOrd="2" presId="urn:microsoft.com/office/officeart/2005/8/layout/vProcess5"/>
    <dgm:cxn modelId="{82E0A6A7-51DF-4563-A48D-CF88ACEE2AC1}" type="presOf" srcId="{8E4C7FFE-C6AF-4021-AA6C-CCB610A68226}" destId="{22E0E32D-F551-4F2E-80A1-2C57A8BA4BBA}" srcOrd="0" destOrd="0" presId="urn:microsoft.com/office/officeart/2005/8/layout/vProcess5"/>
    <dgm:cxn modelId="{CE9CFBA7-D42C-44B3-BCE8-C29ED7964945}" srcId="{C92838D3-E0CF-4DF3-9565-514F7DFB0803}" destId="{B26514F6-E46D-4042-8118-815532664EE4}" srcOrd="1" destOrd="0" parTransId="{3FBB74E4-7036-4B3D-94BD-A2AFEF523DFF}" sibTransId="{8914C560-5B55-4F0C-9995-4BE76A2623E7}"/>
    <dgm:cxn modelId="{133C99BA-B420-473E-8659-1E919E3215E8}" srcId="{C92838D3-E0CF-4DF3-9565-514F7DFB0803}" destId="{84BD0DB5-0DFA-4AF2-A30B-0F977D7C0FE3}" srcOrd="0" destOrd="0" parTransId="{335522FB-AF9D-4A31-99C4-9D0D605674EB}" sibTransId="{E38D0146-C9EF-4114-AF9A-8DF9B181A578}"/>
    <dgm:cxn modelId="{41999BD8-BB6C-4401-804A-D75DBE72713E}" srcId="{8E4C7FFE-C6AF-4021-AA6C-CCB610A68226}" destId="{C92838D3-E0CF-4DF3-9565-514F7DFB0803}" srcOrd="1" destOrd="0" parTransId="{14F63B04-2CBC-42D3-9167-EABD083D9461}" sibTransId="{92D67346-A5B0-47A2-B512-356DAC3365EB}"/>
    <dgm:cxn modelId="{B714D3DD-BD9D-44C1-93A2-DAE31890C6B6}" srcId="{8E4C7FFE-C6AF-4021-AA6C-CCB610A68226}" destId="{9CDA02C1-3761-46EE-94DF-0A557A6065E0}" srcOrd="0" destOrd="0" parTransId="{C64ACAA0-BBA4-43DF-BD41-BBAF4C0EC45C}" sibTransId="{7F1A3E58-2CFD-4010-A3D9-9370EAD8158D}"/>
    <dgm:cxn modelId="{1BB23DC2-303F-4D7E-B01B-64C7F794348F}" type="presParOf" srcId="{22E0E32D-F551-4F2E-80A1-2C57A8BA4BBA}" destId="{2E98C24E-0DB9-42B1-A08E-95D9C31FE9E3}" srcOrd="0" destOrd="0" presId="urn:microsoft.com/office/officeart/2005/8/layout/vProcess5"/>
    <dgm:cxn modelId="{7C185646-DFD1-40DB-8739-50D086A77C0F}" type="presParOf" srcId="{22E0E32D-F551-4F2E-80A1-2C57A8BA4BBA}" destId="{4F4EF4FD-FE95-4239-94FA-7DDE9F35B5AF}" srcOrd="1" destOrd="0" presId="urn:microsoft.com/office/officeart/2005/8/layout/vProcess5"/>
    <dgm:cxn modelId="{8976E3C7-708B-4605-A708-7ADE99E3C806}" type="presParOf" srcId="{22E0E32D-F551-4F2E-80A1-2C57A8BA4BBA}" destId="{0152DF0D-8838-46D0-9DA0-9B38F4A311AF}" srcOrd="2" destOrd="0" presId="urn:microsoft.com/office/officeart/2005/8/layout/vProcess5"/>
    <dgm:cxn modelId="{48CE835B-69C7-427F-AA73-C3EF97EC9A9C}" type="presParOf" srcId="{22E0E32D-F551-4F2E-80A1-2C57A8BA4BBA}" destId="{88E4D54F-77BA-4756-A174-ECC758C7F010}" srcOrd="3" destOrd="0" presId="urn:microsoft.com/office/officeart/2005/8/layout/vProcess5"/>
    <dgm:cxn modelId="{27A34FC2-73A4-43DA-9B71-C090F37618AB}" type="presParOf" srcId="{22E0E32D-F551-4F2E-80A1-2C57A8BA4BBA}" destId="{24304C1D-CA22-44DE-BA53-187BEC0F5D0D}" srcOrd="4" destOrd="0" presId="urn:microsoft.com/office/officeart/2005/8/layout/vProcess5"/>
    <dgm:cxn modelId="{2CED02A1-7D39-4A61-8133-97B9958139B8}" type="presParOf" srcId="{22E0E32D-F551-4F2E-80A1-2C57A8BA4BBA}" destId="{78DC94F0-C242-4592-B818-8F000333509B}"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EF4FD-FE95-4239-94FA-7DDE9F35B5AF}">
      <dsp:nvSpPr>
        <dsp:cNvPr id="0" name=""/>
        <dsp:cNvSpPr/>
      </dsp:nvSpPr>
      <dsp:spPr>
        <a:xfrm>
          <a:off x="0" y="15698"/>
          <a:ext cx="8938260" cy="158450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b="0" i="0" kern="1200" baseline="0">
              <a:solidFill>
                <a:schemeClr val="tx1"/>
              </a:solidFill>
            </a:rPr>
            <a:t>Vantaan ja Keravan hyvinvointialueella yli 75-vuotiaan väestön määrä kasvaa 36 % (+ 7 500) vuoden 2030 loppuun mennessä. </a:t>
          </a:r>
          <a:endParaRPr lang="en-US" sz="2400" kern="1200">
            <a:solidFill>
              <a:schemeClr val="tx1"/>
            </a:solidFill>
          </a:endParaRPr>
        </a:p>
      </dsp:txBody>
      <dsp:txXfrm>
        <a:off x="46409" y="62107"/>
        <a:ext cx="6935763" cy="1491686"/>
      </dsp:txXfrm>
    </dsp:sp>
    <dsp:sp modelId="{0152DF0D-8838-46D0-9DA0-9B38F4A311AF}">
      <dsp:nvSpPr>
        <dsp:cNvPr id="0" name=""/>
        <dsp:cNvSpPr/>
      </dsp:nvSpPr>
      <dsp:spPr>
        <a:xfrm>
          <a:off x="1577339" y="1879784"/>
          <a:ext cx="8938260" cy="264413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i-FI" sz="2400" b="0" i="0" kern="1200" baseline="0">
              <a:solidFill>
                <a:schemeClr val="tx1"/>
              </a:solidFill>
            </a:rPr>
            <a:t>Väestön nopean kasvun ja ikääntymisen myötä palvelutarve kasvaa ja laskennallista kapasiteettia tarvitaan lisää mm.</a:t>
          </a:r>
          <a:endParaRPr lang="en-US" sz="2400" kern="1200">
            <a:solidFill>
              <a:schemeClr val="tx1"/>
            </a:solidFill>
          </a:endParaRPr>
        </a:p>
        <a:p>
          <a:pPr marL="171450" lvl="1" indent="-171450" algn="l" defTabSz="844550">
            <a:lnSpc>
              <a:spcPct val="90000"/>
            </a:lnSpc>
            <a:spcBef>
              <a:spcPct val="0"/>
            </a:spcBef>
            <a:spcAft>
              <a:spcPct val="15000"/>
            </a:spcAft>
            <a:buChar char="•"/>
          </a:pPr>
          <a:r>
            <a:rPr lang="fi-FI" sz="1900" b="0" i="0" kern="1200" baseline="0">
              <a:solidFill>
                <a:schemeClr val="tx1"/>
              </a:solidFill>
            </a:rPr>
            <a:t>ympärivuorokautisen  palveluasumisen tarve v. 2024 on 101 pitkäaikaisen ympärivuorokautisen palveluasumisen paikkaa</a:t>
          </a:r>
          <a:endParaRPr lang="en-US" sz="1900" kern="1200">
            <a:solidFill>
              <a:schemeClr val="tx1"/>
            </a:solidFill>
          </a:endParaRPr>
        </a:p>
        <a:p>
          <a:pPr marL="171450" lvl="1" indent="-171450" algn="l" defTabSz="844550">
            <a:lnSpc>
              <a:spcPct val="90000"/>
            </a:lnSpc>
            <a:spcBef>
              <a:spcPct val="0"/>
            </a:spcBef>
            <a:spcAft>
              <a:spcPct val="15000"/>
            </a:spcAft>
            <a:buChar char="•"/>
          </a:pPr>
          <a:r>
            <a:rPr lang="fi-FI" sz="1900" b="0" i="0" kern="1200" baseline="0">
              <a:solidFill>
                <a:schemeClr val="tx1"/>
              </a:solidFill>
            </a:rPr>
            <a:t>Kotihoidossa 84 asiakasta lisää v. 2024 </a:t>
          </a:r>
          <a:endParaRPr lang="en-US" sz="1900" kern="1200">
            <a:solidFill>
              <a:schemeClr val="tx1"/>
            </a:solidFill>
          </a:endParaRPr>
        </a:p>
      </dsp:txBody>
      <dsp:txXfrm>
        <a:off x="1654783" y="1957228"/>
        <a:ext cx="5932912" cy="2489243"/>
      </dsp:txXfrm>
    </dsp:sp>
    <dsp:sp modelId="{88E4D54F-77BA-4756-A174-ECC758C7F010}">
      <dsp:nvSpPr>
        <dsp:cNvPr id="0" name=""/>
        <dsp:cNvSpPr/>
      </dsp:nvSpPr>
      <dsp:spPr>
        <a:xfrm>
          <a:off x="7665140" y="1368340"/>
          <a:ext cx="1273119" cy="1273119"/>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951592" y="1368340"/>
        <a:ext cx="700215" cy="95802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9367A-C73A-453D-B351-45F88B50B34F}" type="datetimeFigureOut">
              <a:rPr lang="en-US" smtClean="0"/>
              <a:t>10/12/2023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7712A3-F24B-4EAA-B662-7E350455DCA7}" type="slidenum">
              <a:rPr lang="en-US" smtClean="0"/>
              <a:t>‹#›</a:t>
            </a:fld>
            <a:endParaRPr lang="en-US"/>
          </a:p>
        </p:txBody>
      </p:sp>
    </p:spTree>
    <p:extLst>
      <p:ext uri="{BB962C8B-B14F-4D97-AF65-F5344CB8AC3E}">
        <p14:creationId xmlns:p14="http://schemas.microsoft.com/office/powerpoint/2010/main" val="1966530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OHJAAVAT PERIAATTEET</a:t>
            </a:r>
          </a:p>
        </p:txBody>
      </p:sp>
      <p:sp>
        <p:nvSpPr>
          <p:cNvPr id="4" name="Slide Number Placeholder 3"/>
          <p:cNvSpPr>
            <a:spLocks noGrp="1"/>
          </p:cNvSpPr>
          <p:nvPr>
            <p:ph type="sldNum" sz="quarter" idx="5"/>
          </p:nvPr>
        </p:nvSpPr>
        <p:spPr/>
        <p:txBody>
          <a:bodyPr/>
          <a:lstStyle/>
          <a:p>
            <a:fld id="{CFD728D0-16EF-4BE3-B2E3-7BACDBE86715}" type="slidenum">
              <a:rPr lang="fi-FI" smtClean="0"/>
              <a:pPr/>
              <a:t>8</a:t>
            </a:fld>
            <a:endParaRPr lang="fi-FI"/>
          </a:p>
        </p:txBody>
      </p:sp>
    </p:spTree>
    <p:extLst>
      <p:ext uri="{BB962C8B-B14F-4D97-AF65-F5344CB8AC3E}">
        <p14:creationId xmlns:p14="http://schemas.microsoft.com/office/powerpoint/2010/main" val="3105625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OHJAAVAT PERIAATTEET</a:t>
            </a:r>
          </a:p>
        </p:txBody>
      </p:sp>
      <p:sp>
        <p:nvSpPr>
          <p:cNvPr id="4" name="Slide Number Placeholder 3"/>
          <p:cNvSpPr>
            <a:spLocks noGrp="1"/>
          </p:cNvSpPr>
          <p:nvPr>
            <p:ph type="sldNum" sz="quarter" idx="5"/>
          </p:nvPr>
        </p:nvSpPr>
        <p:spPr/>
        <p:txBody>
          <a:bodyPr/>
          <a:lstStyle/>
          <a:p>
            <a:fld id="{CFD728D0-16EF-4BE3-B2E3-7BACDBE86715}" type="slidenum">
              <a:rPr lang="fi-FI" smtClean="0"/>
              <a:pPr/>
              <a:t>9</a:t>
            </a:fld>
            <a:endParaRPr lang="fi-FI"/>
          </a:p>
        </p:txBody>
      </p:sp>
    </p:spTree>
    <p:extLst>
      <p:ext uri="{BB962C8B-B14F-4D97-AF65-F5344CB8AC3E}">
        <p14:creationId xmlns:p14="http://schemas.microsoft.com/office/powerpoint/2010/main" val="15384195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7.xml"/><Relationship Id="rId5" Type="http://schemas.openxmlformats.org/officeDocument/2006/relationships/image" Target="../media/image18.png"/><Relationship Id="rId4" Type="http://schemas.openxmlformats.org/officeDocument/2006/relationships/image" Target="../media/image3.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2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2.xml"/><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19.emf"/></Relationships>
</file>

<file path=ppt/slideLayouts/_rels/slideLayout23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2.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19.emf"/></Relationships>
</file>

<file path=ppt/slideLayouts/_rels/slideLayout23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2.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19.emf"/></Relationships>
</file>

<file path=ppt/slideLayouts/_rels/slideLayout23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2.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19.emf"/></Relationships>
</file>

<file path=ppt/slideLayouts/_rels/slideLayout23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2.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19.emf"/></Relationships>
</file>

<file path=ppt/slideLayouts/_rels/slideLayout23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2.xml"/><Relationship Id="rId1" Type="http://schemas.openxmlformats.org/officeDocument/2006/relationships/tags" Target="../tags/tag8.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19.emf"/></Relationships>
</file>

<file path=ppt/slideLayouts/_rels/slideLayout23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2.xml"/><Relationship Id="rId1" Type="http://schemas.openxmlformats.org/officeDocument/2006/relationships/tags" Target="../tags/tag9.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19.emf"/></Relationships>
</file>

<file path=ppt/slideLayouts/_rels/slideLayout23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2.xml"/><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19.emf"/></Relationships>
</file>

<file path=ppt/slideLayouts/_rels/slideLayout23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2.xml"/><Relationship Id="rId1" Type="http://schemas.openxmlformats.org/officeDocument/2006/relationships/tags" Target="../tags/tag11.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9.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2.xml"/><Relationship Id="rId1" Type="http://schemas.openxmlformats.org/officeDocument/2006/relationships/tags" Target="../tags/tag12.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9.emf"/></Relationships>
</file>

<file path=ppt/slideLayouts/_rels/slideLayout24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2.xml"/><Relationship Id="rId1" Type="http://schemas.openxmlformats.org/officeDocument/2006/relationships/tags" Target="../tags/tag13.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9.emf"/></Relationships>
</file>

<file path=ppt/slideLayouts/_rels/slideLayout24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2.xml"/><Relationship Id="rId1" Type="http://schemas.openxmlformats.org/officeDocument/2006/relationships/tags" Target="../tags/tag14.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9.emf"/></Relationships>
</file>

<file path=ppt/slideLayouts/_rels/slideLayout24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2.xml"/><Relationship Id="rId1" Type="http://schemas.openxmlformats.org/officeDocument/2006/relationships/tags" Target="../tags/tag15.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9.emf"/></Relationships>
</file>

<file path=ppt/slideLayouts/_rels/slideLayout24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2.xml"/><Relationship Id="rId1" Type="http://schemas.openxmlformats.org/officeDocument/2006/relationships/tags" Target="../tags/tag16.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9.emf"/></Relationships>
</file>

<file path=ppt/slideLayouts/_rels/slideLayout24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2.xml"/><Relationship Id="rId1" Type="http://schemas.openxmlformats.org/officeDocument/2006/relationships/tags" Target="../tags/tag17.xml"/><Relationship Id="rId4" Type="http://schemas.openxmlformats.org/officeDocument/2006/relationships/image" Target="../media/image19.emf"/></Relationships>
</file>

<file path=ppt/slideLayouts/_rels/slideLayout24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2.xml"/><Relationship Id="rId1" Type="http://schemas.openxmlformats.org/officeDocument/2006/relationships/tags" Target="../tags/tag18.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19.emf"/></Relationships>
</file>

<file path=ppt/slideLayouts/_rels/slideLayout24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2.xml"/><Relationship Id="rId1" Type="http://schemas.openxmlformats.org/officeDocument/2006/relationships/tags" Target="../tags/tag19.xml"/><Relationship Id="rId4" Type="http://schemas.openxmlformats.org/officeDocument/2006/relationships/image" Target="../media/image19.emf"/></Relationships>
</file>

<file path=ppt/slideLayouts/_rels/slideLayout24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2.xml"/><Relationship Id="rId1" Type="http://schemas.openxmlformats.org/officeDocument/2006/relationships/tags" Target="../tags/tag20.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19.emf"/></Relationships>
</file>

<file path=ppt/slideLayouts/_rels/slideLayout24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2.xml"/><Relationship Id="rId1" Type="http://schemas.openxmlformats.org/officeDocument/2006/relationships/tags" Target="../tags/tag21.xml"/><Relationship Id="rId4" Type="http://schemas.openxmlformats.org/officeDocument/2006/relationships/image" Target="../media/image19.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2.xml"/><Relationship Id="rId1" Type="http://schemas.openxmlformats.org/officeDocument/2006/relationships/tags" Target="../tags/tag22.xml"/><Relationship Id="rId4" Type="http://schemas.openxmlformats.org/officeDocument/2006/relationships/image" Target="../media/image19.emf"/></Relationships>
</file>

<file path=ppt/slideLayouts/_rels/slideLayout25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2.xml"/><Relationship Id="rId1" Type="http://schemas.openxmlformats.org/officeDocument/2006/relationships/tags" Target="../tags/tag23.xml"/><Relationship Id="rId4" Type="http://schemas.openxmlformats.org/officeDocument/2006/relationships/image" Target="../media/image19.emf"/></Relationships>
</file>

<file path=ppt/slideLayouts/_rels/slideLayout25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2.xml"/><Relationship Id="rId1" Type="http://schemas.openxmlformats.org/officeDocument/2006/relationships/tags" Target="../tags/tag24.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19.emf"/></Relationships>
</file>

<file path=ppt/slideLayouts/_rels/slideLayout25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2.xml"/><Relationship Id="rId1" Type="http://schemas.openxmlformats.org/officeDocument/2006/relationships/tags" Target="../tags/tag25.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19.emf"/></Relationships>
</file>

<file path=ppt/slideLayouts/_rels/slideLayout25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2.xml"/><Relationship Id="rId1" Type="http://schemas.openxmlformats.org/officeDocument/2006/relationships/tags" Target="../tags/tag26.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19.emf"/></Relationships>
</file>

<file path=ppt/slideLayouts/_rels/slideLayout25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2.xml"/><Relationship Id="rId1" Type="http://schemas.openxmlformats.org/officeDocument/2006/relationships/tags" Target="../tags/tag27.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19.emf"/></Relationships>
</file>

<file path=ppt/slideLayouts/_rels/slideLayout25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2.xml"/><Relationship Id="rId1" Type="http://schemas.openxmlformats.org/officeDocument/2006/relationships/tags" Target="../tags/tag28.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19.emf"/></Relationships>
</file>

<file path=ppt/slideLayouts/_rels/slideLayout25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2.xml"/><Relationship Id="rId1" Type="http://schemas.openxmlformats.org/officeDocument/2006/relationships/tags" Target="../tags/tag29.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19.emf"/></Relationships>
</file>

<file path=ppt/slideLayouts/_rels/slideLayout25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2.xml"/><Relationship Id="rId1" Type="http://schemas.openxmlformats.org/officeDocument/2006/relationships/tags" Target="../tags/tag30.xml"/><Relationship Id="rId4" Type="http://schemas.openxmlformats.org/officeDocument/2006/relationships/image" Target="../media/image19.emf"/></Relationships>
</file>

<file path=ppt/slideLayouts/_rels/slideLayout25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2.xml"/><Relationship Id="rId1" Type="http://schemas.openxmlformats.org/officeDocument/2006/relationships/tags" Target="../tags/tag31.xml"/><Relationship Id="rId5" Type="http://schemas.openxmlformats.org/officeDocument/2006/relationships/image" Target="../media/image11.png"/><Relationship Id="rId4" Type="http://schemas.openxmlformats.org/officeDocument/2006/relationships/image" Target="../media/image19.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2.xml"/><Relationship Id="rId1" Type="http://schemas.openxmlformats.org/officeDocument/2006/relationships/tags" Target="../tags/tag32.xml"/><Relationship Id="rId5" Type="http://schemas.openxmlformats.org/officeDocument/2006/relationships/chart" Target="../charts/chart7.xml"/><Relationship Id="rId4" Type="http://schemas.openxmlformats.org/officeDocument/2006/relationships/image" Target="../media/image19.emf"/></Relationships>
</file>

<file path=ppt/slideLayouts/_rels/slideLayout26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2.xml"/><Relationship Id="rId1" Type="http://schemas.openxmlformats.org/officeDocument/2006/relationships/tags" Target="../tags/tag33.xml"/><Relationship Id="rId5" Type="http://schemas.openxmlformats.org/officeDocument/2006/relationships/chart" Target="../charts/chart8.xml"/><Relationship Id="rId4" Type="http://schemas.openxmlformats.org/officeDocument/2006/relationships/image" Target="../media/image19.emf"/></Relationships>
</file>

<file path=ppt/slideLayouts/_rels/slideLayout26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2.xml"/><Relationship Id="rId1" Type="http://schemas.openxmlformats.org/officeDocument/2006/relationships/tags" Target="../tags/tag34.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19.emf"/></Relationships>
</file>

<file path=ppt/slideLayouts/_rels/slideLayout26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2.xml"/><Relationship Id="rId1" Type="http://schemas.openxmlformats.org/officeDocument/2006/relationships/tags" Target="../tags/tag35.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19.emf"/></Relationships>
</file>

<file path=ppt/slideLayouts/_rels/slideLayout26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2.xml"/><Relationship Id="rId1" Type="http://schemas.openxmlformats.org/officeDocument/2006/relationships/tags" Target="../tags/tag36.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19.emf"/></Relationships>
</file>

<file path=ppt/slideLayouts/_rels/slideLayout26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2.xml"/><Relationship Id="rId1" Type="http://schemas.openxmlformats.org/officeDocument/2006/relationships/tags" Target="../tags/tag37.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19.emf"/></Relationships>
</file>

<file path=ppt/slideLayouts/_rels/slideLayout266.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2.xml"/><Relationship Id="rId1" Type="http://schemas.openxmlformats.org/officeDocument/2006/relationships/tags" Target="../tags/tag38.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19.emf"/></Relationships>
</file>

<file path=ppt/slideLayouts/_rels/slideLayout26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2.xml"/><Relationship Id="rId1" Type="http://schemas.openxmlformats.org/officeDocument/2006/relationships/tags" Target="../tags/tag39.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19.emf"/></Relationships>
</file>

<file path=ppt/slideLayouts/_rels/slideLayout26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40.bin"/><Relationship Id="rId7" Type="http://schemas.openxmlformats.org/officeDocument/2006/relationships/image" Target="../media/image3.png"/><Relationship Id="rId2" Type="http://schemas.openxmlformats.org/officeDocument/2006/relationships/slideMaster" Target="../slideMasters/slideMaster12.xml"/><Relationship Id="rId1" Type="http://schemas.openxmlformats.org/officeDocument/2006/relationships/tags" Target="../tags/tag40.xml"/><Relationship Id="rId6" Type="http://schemas.openxmlformats.org/officeDocument/2006/relationships/image" Target="../media/image20.svg"/><Relationship Id="rId5" Type="http://schemas.openxmlformats.org/officeDocument/2006/relationships/image" Target="../media/image7.png"/><Relationship Id="rId4" Type="http://schemas.openxmlformats.org/officeDocument/2006/relationships/image" Target="../media/image19.emf"/></Relationships>
</file>

<file path=ppt/slideLayouts/_rels/slideLayout26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41.bin"/><Relationship Id="rId7" Type="http://schemas.openxmlformats.org/officeDocument/2006/relationships/image" Target="../media/image3.png"/><Relationship Id="rId2" Type="http://schemas.openxmlformats.org/officeDocument/2006/relationships/slideMaster" Target="../slideMasters/slideMaster12.xml"/><Relationship Id="rId1" Type="http://schemas.openxmlformats.org/officeDocument/2006/relationships/tags" Target="../tags/tag41.xml"/><Relationship Id="rId6" Type="http://schemas.openxmlformats.org/officeDocument/2006/relationships/image" Target="../media/image20.svg"/><Relationship Id="rId5" Type="http://schemas.openxmlformats.org/officeDocument/2006/relationships/image" Target="../media/image7.png"/><Relationship Id="rId4" Type="http://schemas.openxmlformats.org/officeDocument/2006/relationships/image" Target="../media/image19.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42.bin"/><Relationship Id="rId7" Type="http://schemas.openxmlformats.org/officeDocument/2006/relationships/image" Target="../media/image3.png"/><Relationship Id="rId2" Type="http://schemas.openxmlformats.org/officeDocument/2006/relationships/slideMaster" Target="../slideMasters/slideMaster12.xml"/><Relationship Id="rId1" Type="http://schemas.openxmlformats.org/officeDocument/2006/relationships/tags" Target="../tags/tag42.xml"/><Relationship Id="rId6" Type="http://schemas.openxmlformats.org/officeDocument/2006/relationships/image" Target="../media/image20.svg"/><Relationship Id="rId5" Type="http://schemas.openxmlformats.org/officeDocument/2006/relationships/image" Target="../media/image7.png"/><Relationship Id="rId4" Type="http://schemas.openxmlformats.org/officeDocument/2006/relationships/image" Target="../media/image19.emf"/></Relationships>
</file>

<file path=ppt/slideLayouts/_rels/slideLayout27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43.bin"/><Relationship Id="rId7" Type="http://schemas.openxmlformats.org/officeDocument/2006/relationships/image" Target="../media/image3.png"/><Relationship Id="rId2" Type="http://schemas.openxmlformats.org/officeDocument/2006/relationships/slideMaster" Target="../slideMasters/slideMaster12.xml"/><Relationship Id="rId1" Type="http://schemas.openxmlformats.org/officeDocument/2006/relationships/tags" Target="../tags/tag43.xml"/><Relationship Id="rId6" Type="http://schemas.openxmlformats.org/officeDocument/2006/relationships/image" Target="../media/image20.svg"/><Relationship Id="rId5" Type="http://schemas.openxmlformats.org/officeDocument/2006/relationships/image" Target="../media/image7.png"/><Relationship Id="rId4" Type="http://schemas.openxmlformats.org/officeDocument/2006/relationships/image" Target="../media/image19.emf"/></Relationships>
</file>

<file path=ppt/slideLayouts/_rels/slideLayout27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44.bin"/><Relationship Id="rId7" Type="http://schemas.openxmlformats.org/officeDocument/2006/relationships/image" Target="../media/image3.png"/><Relationship Id="rId2" Type="http://schemas.openxmlformats.org/officeDocument/2006/relationships/slideMaster" Target="../slideMasters/slideMaster12.xml"/><Relationship Id="rId1" Type="http://schemas.openxmlformats.org/officeDocument/2006/relationships/tags" Target="../tags/tag44.xml"/><Relationship Id="rId6" Type="http://schemas.openxmlformats.org/officeDocument/2006/relationships/image" Target="../media/image20.svg"/><Relationship Id="rId5" Type="http://schemas.openxmlformats.org/officeDocument/2006/relationships/image" Target="../media/image7.png"/><Relationship Id="rId4" Type="http://schemas.openxmlformats.org/officeDocument/2006/relationships/image" Target="../media/image19.emf"/></Relationships>
</file>

<file path=ppt/slideLayouts/_rels/slideLayout27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45.bin"/><Relationship Id="rId7" Type="http://schemas.openxmlformats.org/officeDocument/2006/relationships/image" Target="../media/image3.png"/><Relationship Id="rId2" Type="http://schemas.openxmlformats.org/officeDocument/2006/relationships/slideMaster" Target="../slideMasters/slideMaster12.xml"/><Relationship Id="rId1" Type="http://schemas.openxmlformats.org/officeDocument/2006/relationships/tags" Target="../tags/tag45.xml"/><Relationship Id="rId6" Type="http://schemas.openxmlformats.org/officeDocument/2006/relationships/image" Target="../media/image20.svg"/><Relationship Id="rId5" Type="http://schemas.openxmlformats.org/officeDocument/2006/relationships/image" Target="../media/image7.png"/><Relationship Id="rId4" Type="http://schemas.openxmlformats.org/officeDocument/2006/relationships/image" Target="../media/image19.emf"/></Relationships>
</file>

<file path=ppt/slideLayouts/_rels/slideLayout27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12.xml"/><Relationship Id="rId1" Type="http://schemas.openxmlformats.org/officeDocument/2006/relationships/tags" Target="../tags/tag46.xml"/><Relationship Id="rId4" Type="http://schemas.openxmlformats.org/officeDocument/2006/relationships/image" Target="../media/image19.emf"/></Relationships>
</file>

<file path=ppt/slideLayouts/_rels/slideLayout275.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12.xml"/><Relationship Id="rId1" Type="http://schemas.openxmlformats.org/officeDocument/2006/relationships/tags" Target="../tags/tag47.xml"/><Relationship Id="rId5" Type="http://schemas.openxmlformats.org/officeDocument/2006/relationships/image" Target="../media/image3.png"/><Relationship Id="rId4" Type="http://schemas.openxmlformats.org/officeDocument/2006/relationships/image" Target="../media/image19.emf"/></Relationships>
</file>

<file path=ppt/slideLayouts/_rels/slideLayout27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12.xml"/><Relationship Id="rId1" Type="http://schemas.openxmlformats.org/officeDocument/2006/relationships/tags" Target="../tags/tag48.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19.emf"/></Relationships>
</file>

<file path=ppt/slideLayouts/_rels/slideLayout277.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12.xml"/><Relationship Id="rId1" Type="http://schemas.openxmlformats.org/officeDocument/2006/relationships/tags" Target="../tags/tag49.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19.emf"/></Relationships>
</file>

<file path=ppt/slideLayouts/_rels/slideLayout278.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12.xml"/><Relationship Id="rId1" Type="http://schemas.openxmlformats.org/officeDocument/2006/relationships/tags" Target="../tags/tag50.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19.emf"/></Relationships>
</file>

<file path=ppt/slideLayouts/_rels/slideLayout279.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12.xml"/><Relationship Id="rId1" Type="http://schemas.openxmlformats.org/officeDocument/2006/relationships/tags" Target="../tags/tag5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19.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52.bin"/><Relationship Id="rId7" Type="http://schemas.openxmlformats.org/officeDocument/2006/relationships/image" Target="../media/image3.png"/><Relationship Id="rId2" Type="http://schemas.openxmlformats.org/officeDocument/2006/relationships/slideMaster" Target="../slideMasters/slideMaster12.xml"/><Relationship Id="rId1" Type="http://schemas.openxmlformats.org/officeDocument/2006/relationships/tags" Target="../tags/tag52.xml"/><Relationship Id="rId6" Type="http://schemas.openxmlformats.org/officeDocument/2006/relationships/image" Target="../media/image21.svg"/><Relationship Id="rId5" Type="http://schemas.openxmlformats.org/officeDocument/2006/relationships/image" Target="../media/image14.png"/><Relationship Id="rId4" Type="http://schemas.openxmlformats.org/officeDocument/2006/relationships/image" Target="../media/image19.emf"/></Relationships>
</file>

<file path=ppt/slideLayouts/_rels/slideLayout281.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12.xml"/><Relationship Id="rId1" Type="http://schemas.openxmlformats.org/officeDocument/2006/relationships/tags" Target="../tags/tag53.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19.emf"/></Relationships>
</file>

<file path=ppt/slideLayouts/_rels/slideLayout282.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12.xml"/><Relationship Id="rId1" Type="http://schemas.openxmlformats.org/officeDocument/2006/relationships/tags" Target="../tags/tag54.xml"/><Relationship Id="rId4" Type="http://schemas.openxmlformats.org/officeDocument/2006/relationships/image" Target="../media/image19.emf"/></Relationships>
</file>

<file path=ppt/slideLayouts/_rels/slideLayout283.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12.xml"/><Relationship Id="rId1" Type="http://schemas.openxmlformats.org/officeDocument/2006/relationships/tags" Target="../tags/tag55.xml"/><Relationship Id="rId4" Type="http://schemas.openxmlformats.org/officeDocument/2006/relationships/image" Target="../media/image19.emf"/></Relationships>
</file>

<file path=ppt/slideLayouts/_rels/slideLayout284.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12.xml"/><Relationship Id="rId1" Type="http://schemas.openxmlformats.org/officeDocument/2006/relationships/tags" Target="../tags/tag56.xml"/><Relationship Id="rId4" Type="http://schemas.openxmlformats.org/officeDocument/2006/relationships/image" Target="../media/image19.emf"/></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ääotsikko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accent4"/>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8" name="Picture 7">
            <a:extLst>
              <a:ext uri="{FF2B5EF4-FFF2-40B4-BE49-F238E27FC236}">
                <a16:creationId xmlns:a16="http://schemas.microsoft.com/office/drawing/2014/main" id="{2A7D8F48-80E4-A765-F4AF-77C6CCE8DA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060"/>
            <a:ext cx="3645475" cy="3089974"/>
          </a:xfrm>
          <a:prstGeom prst="rect">
            <a:avLst/>
          </a:prstGeom>
        </p:spPr>
      </p:pic>
      <p:pic>
        <p:nvPicPr>
          <p:cNvPr id="13" name="Picture 12">
            <a:extLst>
              <a:ext uri="{FF2B5EF4-FFF2-40B4-BE49-F238E27FC236}">
                <a16:creationId xmlns:a16="http://schemas.microsoft.com/office/drawing/2014/main" id="{9B3CA8BA-29E9-1090-9CBE-5A15B6E599BE}"/>
              </a:ext>
            </a:extLst>
          </p:cNvPr>
          <p:cNvPicPr>
            <a:picLocks noChangeAspect="1"/>
          </p:cNvPicPr>
          <p:nvPr userDrawn="1"/>
        </p:nvPicPr>
        <p:blipFill>
          <a:blip r:embed="rId3"/>
          <a:stretch>
            <a:fillRect/>
          </a:stretch>
        </p:blipFill>
        <p:spPr>
          <a:xfrm>
            <a:off x="144395" y="6057899"/>
            <a:ext cx="3153982" cy="678275"/>
          </a:xfrm>
          <a:prstGeom prst="rect">
            <a:avLst/>
          </a:prstGeom>
        </p:spPr>
      </p:pic>
    </p:spTree>
    <p:extLst>
      <p:ext uri="{BB962C8B-B14F-4D97-AF65-F5344CB8AC3E}">
        <p14:creationId xmlns:p14="http://schemas.microsoft.com/office/powerpoint/2010/main" val="120630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1 sisältö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8009-9C9D-BC20-E19F-6BBFBFF17DF9}"/>
              </a:ext>
            </a:extLst>
          </p:cNvPr>
          <p:cNvSpPr>
            <a:spLocks noGrp="1"/>
          </p:cNvSpPr>
          <p:nvPr>
            <p:ph type="title" hasCustomPrompt="1"/>
          </p:nvPr>
        </p:nvSpPr>
        <p:spPr/>
        <p:txBody>
          <a:bodyPr/>
          <a:lstStyle>
            <a:lvl1pPr>
              <a:defRPr>
                <a:solidFill>
                  <a:schemeClr val="tx1"/>
                </a:solidFill>
              </a:defRPr>
            </a:lvl1pPr>
          </a:lstStyle>
          <a:p>
            <a:r>
              <a:rPr lang="en-GB" err="1"/>
              <a:t>Otsikko</a:t>
            </a:r>
            <a:r>
              <a:rPr lang="en-GB"/>
              <a:t> 44 </a:t>
            </a:r>
            <a:r>
              <a:rPr lang="en-GB" err="1"/>
              <a:t>pt</a:t>
            </a:r>
            <a:endParaRPr lang="fi-FI"/>
          </a:p>
        </p:txBody>
      </p:sp>
      <p:sp>
        <p:nvSpPr>
          <p:cNvPr id="3" name="Content Placeholder 2">
            <a:extLst>
              <a:ext uri="{FF2B5EF4-FFF2-40B4-BE49-F238E27FC236}">
                <a16:creationId xmlns:a16="http://schemas.microsoft.com/office/drawing/2014/main" id="{F8685810-6893-B421-9E24-5070E0BA23B9}"/>
              </a:ext>
            </a:extLst>
          </p:cNvPr>
          <p:cNvSpPr>
            <a:spLocks noGrp="1"/>
          </p:cNvSpPr>
          <p:nvPr>
            <p:ph idx="1"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Leipäteksti 28 pt</a:t>
            </a:r>
          </a:p>
        </p:txBody>
      </p:sp>
      <p:sp>
        <p:nvSpPr>
          <p:cNvPr id="4" name="Date Placeholder 3">
            <a:extLst>
              <a:ext uri="{FF2B5EF4-FFF2-40B4-BE49-F238E27FC236}">
                <a16:creationId xmlns:a16="http://schemas.microsoft.com/office/drawing/2014/main" id="{960EE75F-E69C-1BB7-BD19-66FB90E85003}"/>
              </a:ext>
            </a:extLst>
          </p:cNvPr>
          <p:cNvSpPr>
            <a:spLocks noGrp="1"/>
          </p:cNvSpPr>
          <p:nvPr>
            <p:ph type="dt" sz="half" idx="10"/>
          </p:nvPr>
        </p:nvSpPr>
        <p:spPr/>
        <p:txBody>
          <a:bodyPr/>
          <a:lstStyle>
            <a:lvl1pPr>
              <a:defRPr>
                <a:solidFill>
                  <a:schemeClr val="tx1"/>
                </a:solidFill>
              </a:defRPr>
            </a:lvl1pPr>
          </a:lstStyle>
          <a:p>
            <a:fld id="{84F32CFB-8CF4-1C49-BC5F-593B5F3D3B14}" type="datetimeFigureOut">
              <a:rPr lang="fi-FI" smtClean="0"/>
              <a:pPr/>
              <a:t>12.10.2023</a:t>
            </a:fld>
            <a:endParaRPr lang="fi-FI"/>
          </a:p>
        </p:txBody>
      </p:sp>
      <p:sp>
        <p:nvSpPr>
          <p:cNvPr id="5" name="Footer Placeholder 4">
            <a:extLst>
              <a:ext uri="{FF2B5EF4-FFF2-40B4-BE49-F238E27FC236}">
                <a16:creationId xmlns:a16="http://schemas.microsoft.com/office/drawing/2014/main" id="{8E1EE8F0-15A5-8FCF-A1D5-66536D64FDE5}"/>
              </a:ext>
            </a:extLst>
          </p:cNvPr>
          <p:cNvSpPr>
            <a:spLocks noGrp="1"/>
          </p:cNvSpPr>
          <p:nvPr>
            <p:ph type="ftr" sz="quarter" idx="11"/>
          </p:nvPr>
        </p:nvSpPr>
        <p:spPr/>
        <p:txBody>
          <a:bodyPr/>
          <a:lstStyle>
            <a:lvl1pPr>
              <a:defRPr>
                <a:solidFill>
                  <a:schemeClr val="tx1"/>
                </a:solidFill>
              </a:defRPr>
            </a:lvl1pPr>
          </a:lstStyle>
          <a:p>
            <a:r>
              <a:rPr lang="fi-FI"/>
              <a:t>Alatunniste</a:t>
            </a:r>
          </a:p>
        </p:txBody>
      </p:sp>
      <p:sp>
        <p:nvSpPr>
          <p:cNvPr id="6" name="Slide Number Placeholder 5">
            <a:extLst>
              <a:ext uri="{FF2B5EF4-FFF2-40B4-BE49-F238E27FC236}">
                <a16:creationId xmlns:a16="http://schemas.microsoft.com/office/drawing/2014/main" id="{CF019949-D649-D43F-8908-A18051B04203}"/>
              </a:ext>
            </a:extLst>
          </p:cNvPr>
          <p:cNvSpPr>
            <a:spLocks noGrp="1"/>
          </p:cNvSpPr>
          <p:nvPr>
            <p:ph type="sldNum" sz="quarter" idx="12"/>
          </p:nvPr>
        </p:nvSpPr>
        <p:spPr/>
        <p:txBody>
          <a:bodyPr/>
          <a:lstStyle>
            <a:lvl1pPr>
              <a:defRPr>
                <a:solidFill>
                  <a:schemeClr val="tx1"/>
                </a:solidFill>
              </a:defRPr>
            </a:lvl1pPr>
          </a:lstStyle>
          <a:p>
            <a:fld id="{6FF9B090-397C-D745-B26D-388A8603260D}" type="slidenum">
              <a:rPr lang="fi-FI" smtClean="0"/>
              <a:pPr/>
              <a:t>‹#›</a:t>
            </a:fld>
            <a:endParaRPr lang="fi-FI"/>
          </a:p>
        </p:txBody>
      </p:sp>
      <p:pic>
        <p:nvPicPr>
          <p:cNvPr id="8" name="Picture 7" descr="A picture containing building, clipart&#10;&#10;Description automatically generated">
            <a:extLst>
              <a:ext uri="{FF2B5EF4-FFF2-40B4-BE49-F238E27FC236}">
                <a16:creationId xmlns:a16="http://schemas.microsoft.com/office/drawing/2014/main" id="{F639812E-B5D7-79B2-772B-55C15A42A2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9" name="Picture 8">
            <a:extLst>
              <a:ext uri="{FF2B5EF4-FFF2-40B4-BE49-F238E27FC236}">
                <a16:creationId xmlns:a16="http://schemas.microsoft.com/office/drawing/2014/main" id="{0341F3B3-3CC7-3846-B101-53507F32F4A0}"/>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20864922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Aloitusruutu_tumman_sinin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spTree>
    <p:extLst>
      <p:ext uri="{BB962C8B-B14F-4D97-AF65-F5344CB8AC3E}">
        <p14:creationId xmlns:p14="http://schemas.microsoft.com/office/powerpoint/2010/main" val="28370888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Aloitusruutu_vaalean_sinin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spTree>
    <p:extLst>
      <p:ext uri="{BB962C8B-B14F-4D97-AF65-F5344CB8AC3E}">
        <p14:creationId xmlns:p14="http://schemas.microsoft.com/office/powerpoint/2010/main" val="35618478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loitusruutu_valkoinen_kuvio">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DC03B558-6B57-4598-B3E8-8733F4936DD8}"/>
              </a:ext>
            </a:extLst>
          </p:cNvPr>
          <p:cNvSpPr>
            <a:spLocks noGrp="1"/>
          </p:cNvSpPr>
          <p:nvPr>
            <p:ph type="dt" sz="half" idx="10"/>
          </p:nvPr>
        </p:nvSpPr>
        <p:spPr>
          <a:xfrm>
            <a:off x="9983495" y="6257748"/>
            <a:ext cx="1074804" cy="365125"/>
          </a:xfrm>
        </p:spPr>
        <p:txBody>
          <a:bodyPr/>
          <a:lstStyle/>
          <a:p>
            <a:fld id="{54D43059-99C1-4944-9656-B1D921B30889}" type="datetime1">
              <a:rPr lang="fi-FI" smtClean="0"/>
              <a:t>12.10.2023</a:t>
            </a:fld>
            <a:endParaRPr lang="fi-FI"/>
          </a:p>
        </p:txBody>
      </p:sp>
      <p:sp>
        <p:nvSpPr>
          <p:cNvPr id="6" name="Slide Number Placeholder 5">
            <a:extLst>
              <a:ext uri="{FF2B5EF4-FFF2-40B4-BE49-F238E27FC236}">
                <a16:creationId xmlns:a16="http://schemas.microsoft.com/office/drawing/2014/main" id="{B0D928AD-5ED4-4BF6-839E-DB314089DA92}"/>
              </a:ext>
            </a:extLst>
          </p:cNvPr>
          <p:cNvSpPr>
            <a:spLocks noGrp="1"/>
          </p:cNvSpPr>
          <p:nvPr>
            <p:ph type="sldNum" sz="quarter" idx="12"/>
          </p:nvPr>
        </p:nvSpPr>
        <p:spPr>
          <a:xfrm>
            <a:off x="11275568" y="6257749"/>
            <a:ext cx="603473" cy="365125"/>
          </a:xfrm>
        </p:spPr>
        <p:txBody>
          <a:bodyPr/>
          <a:lstStyle/>
          <a:p>
            <a:fld id="{D5C7B8F6-2765-465B-BF52-D1DF320C1AE3}" type="slidenum">
              <a:rPr lang="fi-FI" smtClean="0"/>
              <a:t>‹#›</a:t>
            </a:fld>
            <a:endParaRPr lang="fi-FI"/>
          </a:p>
        </p:txBody>
      </p:sp>
      <p:sp>
        <p:nvSpPr>
          <p:cNvPr id="14" name="Title 1">
            <a:extLst>
              <a:ext uri="{FF2B5EF4-FFF2-40B4-BE49-F238E27FC236}">
                <a16:creationId xmlns:a16="http://schemas.microsoft.com/office/drawing/2014/main" id="{A4890241-FB3C-4BAC-8DB3-B8C212506C33}"/>
              </a:ext>
            </a:extLst>
          </p:cNvPr>
          <p:cNvSpPr>
            <a:spLocks noGrp="1"/>
          </p:cNvSpPr>
          <p:nvPr>
            <p:ph type="ctrTitle"/>
          </p:nvPr>
        </p:nvSpPr>
        <p:spPr>
          <a:xfrm>
            <a:off x="548116" y="2000187"/>
            <a:ext cx="7407164" cy="2387600"/>
          </a:xfrm>
        </p:spPr>
        <p:txBody>
          <a:bodyPr anchor="b"/>
          <a:lstStyle>
            <a:lvl1pPr algn="l">
              <a:defRPr sz="6000">
                <a:solidFill>
                  <a:schemeClr val="tx1"/>
                </a:solidFill>
              </a:defRPr>
            </a:lvl1pPr>
          </a:lstStyle>
          <a:p>
            <a:r>
              <a:rPr lang="en-US"/>
              <a:t>Click to edit Master title style</a:t>
            </a:r>
            <a:endParaRPr lang="fi-FI"/>
          </a:p>
        </p:txBody>
      </p:sp>
      <p:sp>
        <p:nvSpPr>
          <p:cNvPr id="15" name="Subtitle 2">
            <a:extLst>
              <a:ext uri="{FF2B5EF4-FFF2-40B4-BE49-F238E27FC236}">
                <a16:creationId xmlns:a16="http://schemas.microsoft.com/office/drawing/2014/main" id="{40014D83-E6A2-42CD-93B8-2757E8E6A361}"/>
              </a:ext>
            </a:extLst>
          </p:cNvPr>
          <p:cNvSpPr>
            <a:spLocks noGrp="1"/>
          </p:cNvSpPr>
          <p:nvPr>
            <p:ph type="subTitle" idx="1"/>
          </p:nvPr>
        </p:nvSpPr>
        <p:spPr>
          <a:xfrm>
            <a:off x="548116" y="4562158"/>
            <a:ext cx="7407164" cy="1655762"/>
          </a:xfrm>
        </p:spPr>
        <p:txBody>
          <a:bodyPr/>
          <a:lstStyle>
            <a:lvl1pPr marL="0" indent="0" algn="l">
              <a:buNone/>
              <a:defRPr sz="2400">
                <a:solidFill>
                  <a:schemeClr val="tx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16" name="Picture 15" descr="A picture containing building, clipart&#10;&#10;Description automatically generated">
            <a:extLst>
              <a:ext uri="{FF2B5EF4-FFF2-40B4-BE49-F238E27FC236}">
                <a16:creationId xmlns:a16="http://schemas.microsoft.com/office/drawing/2014/main" id="{6AB84055-9B6F-4667-A415-4141BF2F68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471F456E-EC89-42DF-8E0F-AF14097D32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02994" y="1686720"/>
            <a:ext cx="3649916" cy="3474720"/>
          </a:xfrm>
          <a:prstGeom prst="rect">
            <a:avLst/>
          </a:prstGeom>
        </p:spPr>
      </p:pic>
      <p:sp>
        <p:nvSpPr>
          <p:cNvPr id="4" name="Rectangle 3">
            <a:extLst>
              <a:ext uri="{FF2B5EF4-FFF2-40B4-BE49-F238E27FC236}">
                <a16:creationId xmlns:a16="http://schemas.microsoft.com/office/drawing/2014/main" id="{9B27861D-71CD-4784-A6DE-E6BC1DB56222}"/>
              </a:ext>
            </a:extLst>
          </p:cNvPr>
          <p:cNvSpPr/>
          <p:nvPr userDrawn="1"/>
        </p:nvSpPr>
        <p:spPr>
          <a:xfrm>
            <a:off x="9983495" y="0"/>
            <a:ext cx="2208505" cy="1615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a:extLst>
              <a:ext uri="{FF2B5EF4-FFF2-40B4-BE49-F238E27FC236}">
                <a16:creationId xmlns:a16="http://schemas.microsoft.com/office/drawing/2014/main" id="{1244C952-ACC9-4870-B87B-DE9F734AC30F}"/>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33864491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Aloitusruutu_tumma_fuksia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5D0F3E8B-B9D6-401B-89DB-DECA733FA2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spTree>
    <p:extLst>
      <p:ext uri="{BB962C8B-B14F-4D97-AF65-F5344CB8AC3E}">
        <p14:creationId xmlns:p14="http://schemas.microsoft.com/office/powerpoint/2010/main" val="1305456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Aloitusruutu_vaalea_fuksia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14FCAC9C-93C3-4BF3-AA69-FB92EE27B6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spTree>
    <p:extLst>
      <p:ext uri="{BB962C8B-B14F-4D97-AF65-F5344CB8AC3E}">
        <p14:creationId xmlns:p14="http://schemas.microsoft.com/office/powerpoint/2010/main" val="32071203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Aloitusruutu_tumman_vihreä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81566161-9E2C-4A0C-B626-D0B4BE1F3E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spTree>
    <p:extLst>
      <p:ext uri="{BB962C8B-B14F-4D97-AF65-F5344CB8AC3E}">
        <p14:creationId xmlns:p14="http://schemas.microsoft.com/office/powerpoint/2010/main" val="11063105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Aloitusruutu_vaalean_vihreä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32E69FE4-0D14-42F3-8ED8-B83ACA2DC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spTree>
    <p:extLst>
      <p:ext uri="{BB962C8B-B14F-4D97-AF65-F5344CB8AC3E}">
        <p14:creationId xmlns:p14="http://schemas.microsoft.com/office/powerpoint/2010/main" val="13575546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Aloitusruutu_tumman_sininen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3339BBCE-72EB-4416-82B5-95E4D23ADF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spTree>
    <p:extLst>
      <p:ext uri="{BB962C8B-B14F-4D97-AF65-F5344CB8AC3E}">
        <p14:creationId xmlns:p14="http://schemas.microsoft.com/office/powerpoint/2010/main" val="36653294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Aloitusruutu_vaalean_sininen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D8FE91E8-160A-4795-8140-A27E909079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spTree>
    <p:extLst>
      <p:ext uri="{BB962C8B-B14F-4D97-AF65-F5344CB8AC3E}">
        <p14:creationId xmlns:p14="http://schemas.microsoft.com/office/powerpoint/2010/main" val="16539124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Otsikko_ranskalaiset_viiv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1133D-692A-4488-9BA5-BB01BBC4CA7A}"/>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A405DE7-9A18-4FFD-BB85-379C5A20C666}"/>
              </a:ext>
            </a:extLst>
          </p:cNvPr>
          <p:cNvSpPr>
            <a:spLocks noGrp="1"/>
          </p:cNvSpPr>
          <p:nvPr>
            <p:ph type="dt" sz="half" idx="10"/>
          </p:nvPr>
        </p:nvSpPr>
        <p:spPr>
          <a:xfrm>
            <a:off x="10024539" y="6257749"/>
            <a:ext cx="945718" cy="365125"/>
          </a:xfrm>
        </p:spPr>
        <p:txBody>
          <a:bodyPr/>
          <a:lstStyle/>
          <a:p>
            <a:fld id="{CCE76DBD-9ABD-401A-ACC4-8E3C979D470F}" type="datetime1">
              <a:rPr lang="fi-FI" smtClean="0"/>
              <a:t>12.10.2023</a:t>
            </a:fld>
            <a:endParaRPr lang="fi-FI"/>
          </a:p>
        </p:txBody>
      </p:sp>
      <p:sp>
        <p:nvSpPr>
          <p:cNvPr id="6" name="Slide Number Placeholder 5">
            <a:extLst>
              <a:ext uri="{FF2B5EF4-FFF2-40B4-BE49-F238E27FC236}">
                <a16:creationId xmlns:a16="http://schemas.microsoft.com/office/drawing/2014/main" id="{2A863EE8-A52B-409A-9FBC-73FBB2C25005}"/>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15" name="Text Placeholder 2">
            <a:extLst>
              <a:ext uri="{FF2B5EF4-FFF2-40B4-BE49-F238E27FC236}">
                <a16:creationId xmlns:a16="http://schemas.microsoft.com/office/drawing/2014/main" id="{36539525-7551-48F7-8D8F-A020ECBC39F0}"/>
              </a:ext>
            </a:extLst>
          </p:cNvPr>
          <p:cNvSpPr>
            <a:spLocks noGrp="1"/>
          </p:cNvSpPr>
          <p:nvPr>
            <p:ph idx="1"/>
          </p:nvPr>
        </p:nvSpPr>
        <p:spPr>
          <a:xfrm>
            <a:off x="673669" y="1299308"/>
            <a:ext cx="11205372" cy="47293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Footer Placeholder 4">
            <a:extLst>
              <a:ext uri="{FF2B5EF4-FFF2-40B4-BE49-F238E27FC236}">
                <a16:creationId xmlns:a16="http://schemas.microsoft.com/office/drawing/2014/main" id="{FB766A24-A8D9-4DFA-BA8B-3E0D6E55AD27}"/>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21622107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2 sisältöä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768C3-6EB9-6743-AC88-831836BB3148}"/>
              </a:ext>
            </a:extLst>
          </p:cNvPr>
          <p:cNvSpPr>
            <a:spLocks noGrp="1"/>
          </p:cNvSpPr>
          <p:nvPr>
            <p:ph type="title" hasCustomPrompt="1"/>
          </p:nvPr>
        </p:nvSpPr>
        <p:spPr>
          <a:xfrm>
            <a:off x="549965" y="535510"/>
            <a:ext cx="10260000" cy="1325563"/>
          </a:xfrm>
        </p:spPr>
        <p:txBody>
          <a:bodyPr/>
          <a:lstStyle/>
          <a:p>
            <a:r>
              <a:rPr lang="en-GB" err="1"/>
              <a:t>Otsikko</a:t>
            </a:r>
            <a:r>
              <a:rPr lang="en-GB"/>
              <a:t> 44 </a:t>
            </a:r>
            <a:r>
              <a:rPr lang="en-GB" err="1"/>
              <a:t>pt</a:t>
            </a:r>
            <a:endParaRPr lang="fi-FI"/>
          </a:p>
        </p:txBody>
      </p:sp>
      <p:sp>
        <p:nvSpPr>
          <p:cNvPr id="3" name="Content Placeholder 2">
            <a:extLst>
              <a:ext uri="{FF2B5EF4-FFF2-40B4-BE49-F238E27FC236}">
                <a16:creationId xmlns:a16="http://schemas.microsoft.com/office/drawing/2014/main" id="{80477188-4C97-0356-7DF2-5CA78CBAEB29}"/>
              </a:ext>
            </a:extLst>
          </p:cNvPr>
          <p:cNvSpPr>
            <a:spLocks noGrp="1"/>
          </p:cNvSpPr>
          <p:nvPr>
            <p:ph sz="half" idx="1" hasCustomPrompt="1"/>
          </p:nvPr>
        </p:nvSpPr>
        <p:spPr>
          <a:xfrm>
            <a:off x="549965" y="2044747"/>
            <a:ext cx="5040000" cy="3949200"/>
          </a:xfrm>
        </p:spPr>
        <p:txBody>
          <a:bodyPr/>
          <a:lstStyle/>
          <a:p>
            <a:pPr lvl="0"/>
            <a:r>
              <a:rPr lang="fi-FI"/>
              <a:t>Leipäteksti 24 pt</a:t>
            </a:r>
          </a:p>
        </p:txBody>
      </p:sp>
      <p:sp>
        <p:nvSpPr>
          <p:cNvPr id="4" name="Content Placeholder 3">
            <a:extLst>
              <a:ext uri="{FF2B5EF4-FFF2-40B4-BE49-F238E27FC236}">
                <a16:creationId xmlns:a16="http://schemas.microsoft.com/office/drawing/2014/main" id="{B4A8AA96-BCAD-D7B4-CD4B-95EEA9E23467}"/>
              </a:ext>
            </a:extLst>
          </p:cNvPr>
          <p:cNvSpPr>
            <a:spLocks noGrp="1"/>
          </p:cNvSpPr>
          <p:nvPr>
            <p:ph sz="half" idx="2" hasCustomPrompt="1"/>
          </p:nvPr>
        </p:nvSpPr>
        <p:spPr>
          <a:xfrm>
            <a:off x="5769965" y="2044747"/>
            <a:ext cx="5040000" cy="3949200"/>
          </a:xfrm>
        </p:spPr>
        <p:txBody>
          <a:bodyPr/>
          <a:lstStyle/>
          <a:p>
            <a:pPr lvl="0"/>
            <a:r>
              <a:rPr lang="fi-FI"/>
              <a:t>Leipäteksti 24 pt</a:t>
            </a:r>
          </a:p>
        </p:txBody>
      </p:sp>
      <p:sp>
        <p:nvSpPr>
          <p:cNvPr id="5" name="Date Placeholder 4">
            <a:extLst>
              <a:ext uri="{FF2B5EF4-FFF2-40B4-BE49-F238E27FC236}">
                <a16:creationId xmlns:a16="http://schemas.microsoft.com/office/drawing/2014/main" id="{8D130B1E-3D5F-52AB-3758-066135153A4A}"/>
              </a:ext>
            </a:extLst>
          </p:cNvPr>
          <p:cNvSpPr>
            <a:spLocks noGrp="1"/>
          </p:cNvSpPr>
          <p:nvPr>
            <p:ph type="dt" sz="half" idx="10"/>
          </p:nvPr>
        </p:nvSpPr>
        <p:spPr/>
        <p:txBody>
          <a:bodyPr/>
          <a:lstStyle/>
          <a:p>
            <a:fld id="{84F32CFB-8CF4-1C49-BC5F-593B5F3D3B14}" type="datetimeFigureOut">
              <a:rPr lang="fi-FI" smtClean="0"/>
              <a:t>12.10.2023</a:t>
            </a:fld>
            <a:endParaRPr lang="fi-FI"/>
          </a:p>
        </p:txBody>
      </p:sp>
      <p:sp>
        <p:nvSpPr>
          <p:cNvPr id="6" name="Footer Placeholder 5">
            <a:extLst>
              <a:ext uri="{FF2B5EF4-FFF2-40B4-BE49-F238E27FC236}">
                <a16:creationId xmlns:a16="http://schemas.microsoft.com/office/drawing/2014/main" id="{760BCF05-0A19-9E5C-6745-C0AE338ABFC1}"/>
              </a:ext>
            </a:extLst>
          </p:cNvPr>
          <p:cNvSpPr>
            <a:spLocks noGrp="1"/>
          </p:cNvSpPr>
          <p:nvPr>
            <p:ph type="ftr" sz="quarter" idx="11"/>
          </p:nvPr>
        </p:nvSpPr>
        <p:spPr/>
        <p:txBody>
          <a:bodyPr/>
          <a:lstStyle/>
          <a:p>
            <a:r>
              <a:rPr lang="fi-FI"/>
              <a:t>Alatunniste</a:t>
            </a:r>
          </a:p>
        </p:txBody>
      </p:sp>
      <p:sp>
        <p:nvSpPr>
          <p:cNvPr id="7" name="Slide Number Placeholder 6">
            <a:extLst>
              <a:ext uri="{FF2B5EF4-FFF2-40B4-BE49-F238E27FC236}">
                <a16:creationId xmlns:a16="http://schemas.microsoft.com/office/drawing/2014/main" id="{BC9903CC-51DA-7BB1-E970-8C6AF52652C5}"/>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5" name="Picture 14">
            <a:extLst>
              <a:ext uri="{FF2B5EF4-FFF2-40B4-BE49-F238E27FC236}">
                <a16:creationId xmlns:a16="http://schemas.microsoft.com/office/drawing/2014/main" id="{6C9F3143-0FB9-EF50-472D-D9B1626E110C}"/>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7" name="Picture 16">
            <a:extLst>
              <a:ext uri="{FF2B5EF4-FFF2-40B4-BE49-F238E27FC236}">
                <a16:creationId xmlns:a16="http://schemas.microsoft.com/office/drawing/2014/main" id="{3457463A-54FC-CF42-30C1-20D81E5065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9106441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Otsikko_ranskalaiset_viivat_iso_kontrasti">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B1E6AE-7991-4811-B577-296CC00A000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0721133D-692A-4488-9BA5-BB01BBC4CA7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41D9F2CD-E67A-48D8-85FB-E255AB0F4415}"/>
              </a:ext>
            </a:extLst>
          </p:cNvPr>
          <p:cNvSpPr>
            <a:spLocks noGrp="1"/>
          </p:cNvSpPr>
          <p:nvPr>
            <p:ph idx="1"/>
          </p:nvPr>
        </p:nvSpPr>
        <p:spPr/>
        <p:txBody>
          <a:bodyPr/>
          <a:lstStyle>
            <a:lvl1pPr>
              <a:defRPr>
                <a:solidFill>
                  <a:schemeClr val="bg1"/>
                </a:solidFill>
                <a:latin typeface="Poppins ExtraBold" panose="00000900000000000000" pitchFamily="2" charset="0"/>
                <a:cs typeface="Poppins ExtraBold" panose="00000900000000000000" pitchFamily="2" charset="0"/>
              </a:defRPr>
            </a:lvl1pPr>
            <a:lvl2pPr>
              <a:defRPr>
                <a:solidFill>
                  <a:schemeClr val="bg1"/>
                </a:solidFill>
                <a:latin typeface="Poppins ExtraBold" panose="00000900000000000000" pitchFamily="2" charset="0"/>
                <a:cs typeface="Poppins ExtraBold" panose="00000900000000000000" pitchFamily="2" charset="0"/>
              </a:defRPr>
            </a:lvl2pPr>
            <a:lvl3pPr>
              <a:defRPr>
                <a:solidFill>
                  <a:schemeClr val="bg1"/>
                </a:solidFill>
                <a:latin typeface="Poppins ExtraBold" panose="00000900000000000000" pitchFamily="2" charset="0"/>
                <a:cs typeface="Poppins ExtraBold" panose="00000900000000000000" pitchFamily="2" charset="0"/>
              </a:defRPr>
            </a:lvl3pPr>
            <a:lvl4pPr>
              <a:defRPr>
                <a:solidFill>
                  <a:schemeClr val="bg1"/>
                </a:solidFill>
                <a:latin typeface="Poppins ExtraBold" panose="00000900000000000000" pitchFamily="2" charset="0"/>
                <a:cs typeface="Poppins ExtraBold" panose="00000900000000000000" pitchFamily="2" charset="0"/>
              </a:defRPr>
            </a:lvl4pPr>
            <a:lvl5pPr>
              <a:defRPr>
                <a:solidFill>
                  <a:schemeClr val="bg1"/>
                </a:solidFill>
                <a:latin typeface="Poppins ExtraBold" panose="00000900000000000000" pitchFamily="2" charset="0"/>
                <a:cs typeface="Poppins ExtraBold" panose="000009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A405DE7-9A18-4FFD-BB85-379C5A20C666}"/>
              </a:ext>
            </a:extLst>
          </p:cNvPr>
          <p:cNvSpPr>
            <a:spLocks noGrp="1"/>
          </p:cNvSpPr>
          <p:nvPr>
            <p:ph type="dt" sz="half" idx="10"/>
          </p:nvPr>
        </p:nvSpPr>
        <p:spPr/>
        <p:txBody>
          <a:bodyPr/>
          <a:lstStyle>
            <a:lvl1pPr>
              <a:defRPr>
                <a:solidFill>
                  <a:schemeClr val="bg1"/>
                </a:solidFill>
                <a:latin typeface="Arial Black" panose="020B0A04020102020204" pitchFamily="34" charset="0"/>
              </a:defRPr>
            </a:lvl1pPr>
          </a:lstStyle>
          <a:p>
            <a:fld id="{8EA296CD-E0BD-4577-BBD9-E7A21CDFDC56}" type="datetime1">
              <a:rPr lang="fi-FI" smtClean="0"/>
              <a:t>12.10.2023</a:t>
            </a:fld>
            <a:endParaRPr lang="fi-FI"/>
          </a:p>
        </p:txBody>
      </p:sp>
      <p:sp>
        <p:nvSpPr>
          <p:cNvPr id="6" name="Slide Number Placeholder 5">
            <a:extLst>
              <a:ext uri="{FF2B5EF4-FFF2-40B4-BE49-F238E27FC236}">
                <a16:creationId xmlns:a16="http://schemas.microsoft.com/office/drawing/2014/main" id="{2A863EE8-A52B-409A-9FBC-73FBB2C25005}"/>
              </a:ext>
            </a:extLst>
          </p:cNvPr>
          <p:cNvSpPr>
            <a:spLocks noGrp="1"/>
          </p:cNvSpPr>
          <p:nvPr>
            <p:ph type="sldNum" sz="quarter" idx="12"/>
          </p:nvPr>
        </p:nvSpPr>
        <p:spPr/>
        <p:txBody>
          <a:bodyPr/>
          <a:lstStyle>
            <a:lvl1pPr>
              <a:defRPr>
                <a:solidFill>
                  <a:schemeClr val="bg1"/>
                </a:solidFill>
                <a:latin typeface="Arial Black" panose="020B0A04020102020204" pitchFamily="34" charset="0"/>
              </a:defRPr>
            </a:lvl1pPr>
          </a:lstStyle>
          <a:p>
            <a:fld id="{D5C7B8F6-2765-465B-BF52-D1DF320C1AE3}" type="slidenum">
              <a:rPr lang="fi-FI" smtClean="0"/>
              <a:pPr/>
              <a:t>‹#›</a:t>
            </a:fld>
            <a:endParaRPr lang="fi-FI"/>
          </a:p>
        </p:txBody>
      </p:sp>
      <p:sp>
        <p:nvSpPr>
          <p:cNvPr id="7" name="Footer Placeholder 4">
            <a:extLst>
              <a:ext uri="{FF2B5EF4-FFF2-40B4-BE49-F238E27FC236}">
                <a16:creationId xmlns:a16="http://schemas.microsoft.com/office/drawing/2014/main" id="{1ED7AE67-BFE6-4581-BDEA-4D59AC1661F1}"/>
              </a:ext>
            </a:extLst>
          </p:cNvPr>
          <p:cNvSpPr>
            <a:spLocks noGrp="1"/>
          </p:cNvSpPr>
          <p:nvPr>
            <p:ph type="ftr" sz="quarter" idx="3"/>
          </p:nvPr>
        </p:nvSpPr>
        <p:spPr>
          <a:xfrm>
            <a:off x="4038600" y="6258186"/>
            <a:ext cx="4114800" cy="365125"/>
          </a:xfrm>
          <a:prstGeom prst="rect">
            <a:avLst/>
          </a:prstGeom>
        </p:spPr>
        <p:txBody>
          <a:bodyPr vert="horz" lIns="91440" tIns="45720" rIns="91440" bIns="45720" rtlCol="0" anchor="ctr"/>
          <a:lstStyle>
            <a:lvl1pPr algn="ctr">
              <a:defRPr sz="1200">
                <a:solidFill>
                  <a:schemeClr val="bg1"/>
                </a:solidFill>
                <a:latin typeface="Arial Black" panose="020B0A04020102020204" pitchFamily="34" charset="0"/>
              </a:defRPr>
            </a:lvl1pPr>
          </a:lstStyle>
          <a:p>
            <a:r>
              <a:rPr lang="fi-FI"/>
              <a:t>Alatunniste</a:t>
            </a:r>
          </a:p>
        </p:txBody>
      </p:sp>
      <p:pic>
        <p:nvPicPr>
          <p:cNvPr id="9" name="Picture 8" descr="A picture containing building, clipart&#10;&#10;Description automatically generated">
            <a:extLst>
              <a:ext uri="{FF2B5EF4-FFF2-40B4-BE49-F238E27FC236}">
                <a16:creationId xmlns:a16="http://schemas.microsoft.com/office/drawing/2014/main" id="{3143DAC5-3469-4AA9-93A1-540B07AA9A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5" name="Picture 4">
            <a:extLst>
              <a:ext uri="{FF2B5EF4-FFF2-40B4-BE49-F238E27FC236}">
                <a16:creationId xmlns:a16="http://schemas.microsoft.com/office/drawing/2014/main" id="{AD735248-962A-3937-E1F9-563D4B5C1F3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3668" y="6088340"/>
            <a:ext cx="2428223" cy="703939"/>
          </a:xfrm>
          <a:prstGeom prst="rect">
            <a:avLst/>
          </a:prstGeom>
        </p:spPr>
      </p:pic>
    </p:spTree>
    <p:extLst>
      <p:ext uri="{BB962C8B-B14F-4D97-AF65-F5344CB8AC3E}">
        <p14:creationId xmlns:p14="http://schemas.microsoft.com/office/powerpoint/2010/main" val="35304115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Otsikko_perusteksti">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7C46CF40-C63D-4563-8757-6DC4E6BF2D21}" type="datetime1">
              <a:rPr lang="fi-FI" smtClean="0"/>
              <a:t>12.10.2023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10" name="Title 1">
            <a:extLst>
              <a:ext uri="{FF2B5EF4-FFF2-40B4-BE49-F238E27FC236}">
                <a16:creationId xmlns:a16="http://schemas.microsoft.com/office/drawing/2014/main" id="{6FA8EAF9-11C2-4317-B287-93C13C5473B5}"/>
              </a:ext>
            </a:extLst>
          </p:cNvPr>
          <p:cNvSpPr>
            <a:spLocks noGrp="1"/>
          </p:cNvSpPr>
          <p:nvPr>
            <p:ph type="title"/>
          </p:nvPr>
        </p:nvSpPr>
        <p:spPr>
          <a:xfrm>
            <a:off x="673668" y="487242"/>
            <a:ext cx="9569557" cy="613182"/>
          </a:xfrm>
        </p:spPr>
        <p:txBody>
          <a:bodyPr/>
          <a:lstStyle/>
          <a:p>
            <a:r>
              <a:rPr lang="en-US"/>
              <a:t>Click to edit Master title style</a:t>
            </a:r>
            <a:endParaRPr lang="fi-FI"/>
          </a:p>
        </p:txBody>
      </p:sp>
      <p:sp>
        <p:nvSpPr>
          <p:cNvPr id="11" name="Text Placeholder 2">
            <a:extLst>
              <a:ext uri="{FF2B5EF4-FFF2-40B4-BE49-F238E27FC236}">
                <a16:creationId xmlns:a16="http://schemas.microsoft.com/office/drawing/2014/main" id="{3F52C2CD-20CF-4F2D-8C05-1ADF71215B44}"/>
              </a:ext>
            </a:extLst>
          </p:cNvPr>
          <p:cNvSpPr>
            <a:spLocks noGrp="1"/>
          </p:cNvSpPr>
          <p:nvPr>
            <p:ph idx="1"/>
          </p:nvPr>
        </p:nvSpPr>
        <p:spPr>
          <a:xfrm>
            <a:off x="673669" y="1299308"/>
            <a:ext cx="11205372" cy="4729357"/>
          </a:xfrm>
          <a:prstGeom prst="rect">
            <a:avLst/>
          </a:prstGeom>
        </p:spPr>
        <p:txBody>
          <a:bodyPr vert="horz" lIns="91440" tIns="45720" rIns="91440" bIns="45720" rtlCol="0">
            <a:norm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Footer Placeholder 4">
            <a:extLst>
              <a:ext uri="{FF2B5EF4-FFF2-40B4-BE49-F238E27FC236}">
                <a16:creationId xmlns:a16="http://schemas.microsoft.com/office/drawing/2014/main" id="{07BE2601-7626-456C-A31B-5113E25B12AD}"/>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11865460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Otsikko_perusteksti__iso_kontrast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2F3555-CD9C-4A92-8B27-541D98696F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itle 1">
            <a:extLst>
              <a:ext uri="{FF2B5EF4-FFF2-40B4-BE49-F238E27FC236}">
                <a16:creationId xmlns:a16="http://schemas.microsoft.com/office/drawing/2014/main" id="{A9BE8E40-DB24-4417-9B9F-DD455E75BE83}"/>
              </a:ext>
            </a:extLst>
          </p:cNvPr>
          <p:cNvSpPr>
            <a:spLocks noGrp="1"/>
          </p:cNvSpPr>
          <p:nvPr>
            <p:ph type="title"/>
          </p:nvPr>
        </p:nvSpPr>
        <p:spPr>
          <a:xfrm>
            <a:off x="673668" y="487242"/>
            <a:ext cx="9569557" cy="613182"/>
          </a:xfrm>
        </p:spPr>
        <p:txBody>
          <a:bodyPr/>
          <a:lstStyle>
            <a:lvl1pPr>
              <a:defRPr>
                <a:solidFill>
                  <a:schemeClr val="bg1"/>
                </a:solidFill>
              </a:defRPr>
            </a:lvl1pPr>
          </a:lstStyle>
          <a:p>
            <a:r>
              <a:rPr lang="en-US"/>
              <a:t>Click to edit Master title style</a:t>
            </a:r>
            <a:endParaRPr lang="fi-FI"/>
          </a:p>
        </p:txBody>
      </p:sp>
      <p:sp>
        <p:nvSpPr>
          <p:cNvPr id="11" name="Content Placeholder 2">
            <a:extLst>
              <a:ext uri="{FF2B5EF4-FFF2-40B4-BE49-F238E27FC236}">
                <a16:creationId xmlns:a16="http://schemas.microsoft.com/office/drawing/2014/main" id="{02909738-C33F-4A34-AAC5-D8CC68D5724F}"/>
              </a:ext>
            </a:extLst>
          </p:cNvPr>
          <p:cNvSpPr>
            <a:spLocks noGrp="1"/>
          </p:cNvSpPr>
          <p:nvPr>
            <p:ph idx="1"/>
          </p:nvPr>
        </p:nvSpPr>
        <p:spPr>
          <a:xfrm>
            <a:off x="673669" y="1299308"/>
            <a:ext cx="11205372" cy="4729357"/>
          </a:xfrm>
        </p:spPr>
        <p:txBody>
          <a:bodyPr/>
          <a:lstStyle>
            <a:lvl1pPr marL="0" indent="0">
              <a:buNone/>
              <a:defRPr>
                <a:solidFill>
                  <a:schemeClr val="bg1"/>
                </a:solidFill>
                <a:latin typeface="Poppins ExtraBold" panose="00000900000000000000" pitchFamily="2" charset="0"/>
                <a:cs typeface="Poppins ExtraBold" panose="00000900000000000000" pitchFamily="2" charset="0"/>
              </a:defRPr>
            </a:lvl1pPr>
            <a:lvl2pPr marL="457200" indent="0">
              <a:buNone/>
              <a:defRPr>
                <a:solidFill>
                  <a:schemeClr val="bg1"/>
                </a:solidFill>
                <a:latin typeface="Poppins ExtraBold" panose="00000900000000000000" pitchFamily="2" charset="0"/>
                <a:cs typeface="Poppins ExtraBold" panose="00000900000000000000" pitchFamily="2" charset="0"/>
              </a:defRPr>
            </a:lvl2pPr>
            <a:lvl3pPr marL="914400" indent="0">
              <a:buNone/>
              <a:defRPr>
                <a:solidFill>
                  <a:schemeClr val="bg1"/>
                </a:solidFill>
                <a:latin typeface="Poppins ExtraBold" panose="00000900000000000000" pitchFamily="2" charset="0"/>
                <a:cs typeface="Poppins ExtraBold" panose="00000900000000000000" pitchFamily="2" charset="0"/>
              </a:defRPr>
            </a:lvl3pPr>
            <a:lvl4pPr marL="1371600" indent="0">
              <a:buNone/>
              <a:defRPr>
                <a:solidFill>
                  <a:schemeClr val="bg1"/>
                </a:solidFill>
                <a:latin typeface="Poppins ExtraBold" panose="00000900000000000000" pitchFamily="2" charset="0"/>
                <a:cs typeface="Poppins ExtraBold" panose="00000900000000000000" pitchFamily="2" charset="0"/>
              </a:defRPr>
            </a:lvl4pPr>
            <a:lvl5pPr marL="1828800" indent="0">
              <a:buNone/>
              <a:defRPr>
                <a:solidFill>
                  <a:schemeClr val="bg1"/>
                </a:solidFill>
                <a:latin typeface="Poppins ExtraBold" panose="00000900000000000000" pitchFamily="2" charset="0"/>
                <a:cs typeface="Poppins ExtraBold" panose="000009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2" name="Date Placeholder 3">
            <a:extLst>
              <a:ext uri="{FF2B5EF4-FFF2-40B4-BE49-F238E27FC236}">
                <a16:creationId xmlns:a16="http://schemas.microsoft.com/office/drawing/2014/main" id="{CDF18EE7-9383-4F29-9633-1E17FABF92A8}"/>
              </a:ext>
            </a:extLst>
          </p:cNvPr>
          <p:cNvSpPr>
            <a:spLocks noGrp="1"/>
          </p:cNvSpPr>
          <p:nvPr>
            <p:ph type="dt" sz="half" idx="10"/>
          </p:nvPr>
        </p:nvSpPr>
        <p:spPr>
          <a:xfrm>
            <a:off x="9983495" y="6257748"/>
            <a:ext cx="1074804" cy="365125"/>
          </a:xfrm>
        </p:spPr>
        <p:txBody>
          <a:bodyPr/>
          <a:lstStyle>
            <a:lvl1pPr>
              <a:defRPr>
                <a:solidFill>
                  <a:schemeClr val="bg1"/>
                </a:solidFill>
                <a:latin typeface="Arial Black" panose="020B0A04020102020204" pitchFamily="34" charset="0"/>
              </a:defRPr>
            </a:lvl1pPr>
          </a:lstStyle>
          <a:p>
            <a:fld id="{8EA296CD-E0BD-4577-BBD9-E7A21CDFDC56}" type="datetime1">
              <a:rPr lang="fi-FI" smtClean="0"/>
              <a:t>12.10.2023</a:t>
            </a:fld>
            <a:endParaRPr lang="fi-FI"/>
          </a:p>
        </p:txBody>
      </p:sp>
      <p:sp>
        <p:nvSpPr>
          <p:cNvPr id="13" name="Slide Number Placeholder 5">
            <a:extLst>
              <a:ext uri="{FF2B5EF4-FFF2-40B4-BE49-F238E27FC236}">
                <a16:creationId xmlns:a16="http://schemas.microsoft.com/office/drawing/2014/main" id="{00D6F42B-ECEF-4E0B-8919-35D7F9421355}"/>
              </a:ext>
            </a:extLst>
          </p:cNvPr>
          <p:cNvSpPr>
            <a:spLocks noGrp="1"/>
          </p:cNvSpPr>
          <p:nvPr>
            <p:ph type="sldNum" sz="quarter" idx="12"/>
          </p:nvPr>
        </p:nvSpPr>
        <p:spPr>
          <a:xfrm>
            <a:off x="11275568" y="6257749"/>
            <a:ext cx="603473" cy="365125"/>
          </a:xfrm>
        </p:spPr>
        <p:txBody>
          <a:bodyPr/>
          <a:lstStyle>
            <a:lvl1pPr>
              <a:defRPr>
                <a:solidFill>
                  <a:schemeClr val="bg1"/>
                </a:solidFill>
                <a:latin typeface="Arial Black" panose="020B0A04020102020204" pitchFamily="34" charset="0"/>
              </a:defRPr>
            </a:lvl1pPr>
          </a:lstStyle>
          <a:p>
            <a:fld id="{D5C7B8F6-2765-465B-BF52-D1DF320C1AE3}" type="slidenum">
              <a:rPr lang="fi-FI" smtClean="0"/>
              <a:pPr/>
              <a:t>‹#›</a:t>
            </a:fld>
            <a:endParaRPr lang="fi-FI"/>
          </a:p>
        </p:txBody>
      </p:sp>
      <p:sp>
        <p:nvSpPr>
          <p:cNvPr id="14" name="Footer Placeholder 4">
            <a:extLst>
              <a:ext uri="{FF2B5EF4-FFF2-40B4-BE49-F238E27FC236}">
                <a16:creationId xmlns:a16="http://schemas.microsoft.com/office/drawing/2014/main" id="{C50BF15F-1467-4D60-A574-00A4D5145160}"/>
              </a:ext>
            </a:extLst>
          </p:cNvPr>
          <p:cNvSpPr>
            <a:spLocks noGrp="1"/>
          </p:cNvSpPr>
          <p:nvPr>
            <p:ph type="ftr" sz="quarter" idx="3"/>
          </p:nvPr>
        </p:nvSpPr>
        <p:spPr>
          <a:xfrm>
            <a:off x="4038600" y="6258186"/>
            <a:ext cx="4114800" cy="365125"/>
          </a:xfrm>
          <a:prstGeom prst="rect">
            <a:avLst/>
          </a:prstGeom>
        </p:spPr>
        <p:txBody>
          <a:bodyPr vert="horz" lIns="91440" tIns="45720" rIns="91440" bIns="45720" rtlCol="0" anchor="ctr"/>
          <a:lstStyle>
            <a:lvl1pPr algn="ctr">
              <a:defRPr sz="1200">
                <a:solidFill>
                  <a:schemeClr val="bg1"/>
                </a:solidFill>
                <a:latin typeface="Arial Black" panose="020B0A04020102020204" pitchFamily="34" charset="0"/>
              </a:defRPr>
            </a:lvl1pPr>
          </a:lstStyle>
          <a:p>
            <a:r>
              <a:rPr lang="fi-FI"/>
              <a:t>Alatunniste</a:t>
            </a:r>
          </a:p>
        </p:txBody>
      </p:sp>
      <p:pic>
        <p:nvPicPr>
          <p:cNvPr id="15" name="Picture 14" descr="A picture containing building, clipart&#10;&#10;Description automatically generated">
            <a:extLst>
              <a:ext uri="{FF2B5EF4-FFF2-40B4-BE49-F238E27FC236}">
                <a16:creationId xmlns:a16="http://schemas.microsoft.com/office/drawing/2014/main" id="{D361B35F-DECC-405A-82A1-D429BC581D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2" name="Picture 1">
            <a:extLst>
              <a:ext uri="{FF2B5EF4-FFF2-40B4-BE49-F238E27FC236}">
                <a16:creationId xmlns:a16="http://schemas.microsoft.com/office/drawing/2014/main" id="{4FB92F3C-63E5-1EF8-89A0-9964E60E34B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3668" y="6088340"/>
            <a:ext cx="2428223" cy="703939"/>
          </a:xfrm>
          <a:prstGeom prst="rect">
            <a:avLst/>
          </a:prstGeom>
        </p:spPr>
      </p:pic>
    </p:spTree>
    <p:extLst>
      <p:ext uri="{BB962C8B-B14F-4D97-AF65-F5344CB8AC3E}">
        <p14:creationId xmlns:p14="http://schemas.microsoft.com/office/powerpoint/2010/main" val="8130726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Kaksi_palstaa_ranskalaiset-viiv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D75F-9311-4EB4-B38D-B4E0EE179A08}"/>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C68F0DA0-946D-445D-ADA1-18880E3EC973}"/>
              </a:ext>
            </a:extLst>
          </p:cNvPr>
          <p:cNvSpPr>
            <a:spLocks noGrp="1"/>
          </p:cNvSpPr>
          <p:nvPr>
            <p:ph type="dt" sz="half" idx="10"/>
          </p:nvPr>
        </p:nvSpPr>
        <p:spPr/>
        <p:txBody>
          <a:bodyPr/>
          <a:lstStyle/>
          <a:p>
            <a:fld id="{D5FE38DE-4805-4D44-9515-01E7263DA904}" type="datetime1">
              <a:rPr lang="fi-FI" smtClean="0"/>
              <a:t>12.10.2023</a:t>
            </a:fld>
            <a:endParaRPr lang="fi-FI"/>
          </a:p>
        </p:txBody>
      </p:sp>
      <p:sp>
        <p:nvSpPr>
          <p:cNvPr id="7" name="Slide Number Placeholder 6">
            <a:extLst>
              <a:ext uri="{FF2B5EF4-FFF2-40B4-BE49-F238E27FC236}">
                <a16:creationId xmlns:a16="http://schemas.microsoft.com/office/drawing/2014/main" id="{6506BF10-D4FF-4D46-9E24-ADC7CD834E50}"/>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8" name="Content Placeholder 2">
            <a:extLst>
              <a:ext uri="{FF2B5EF4-FFF2-40B4-BE49-F238E27FC236}">
                <a16:creationId xmlns:a16="http://schemas.microsoft.com/office/drawing/2014/main" id="{CA6BCEC4-81A3-42F5-B62D-4067B34C561A}"/>
              </a:ext>
            </a:extLst>
          </p:cNvPr>
          <p:cNvSpPr>
            <a:spLocks noGrp="1"/>
          </p:cNvSpPr>
          <p:nvPr>
            <p:ph idx="13"/>
          </p:nvPr>
        </p:nvSpPr>
        <p:spPr>
          <a:xfrm>
            <a:off x="673667" y="1299308"/>
            <a:ext cx="5475251" cy="47293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Content Placeholder 2">
            <a:extLst>
              <a:ext uri="{FF2B5EF4-FFF2-40B4-BE49-F238E27FC236}">
                <a16:creationId xmlns:a16="http://schemas.microsoft.com/office/drawing/2014/main" id="{F9AF520A-DFB6-46AA-A90E-73856CB6FBB9}"/>
              </a:ext>
            </a:extLst>
          </p:cNvPr>
          <p:cNvSpPr>
            <a:spLocks noGrp="1"/>
          </p:cNvSpPr>
          <p:nvPr>
            <p:ph idx="14"/>
          </p:nvPr>
        </p:nvSpPr>
        <p:spPr>
          <a:xfrm>
            <a:off x="6403790" y="1299307"/>
            <a:ext cx="5475251" cy="47293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0" name="Footer Placeholder 4">
            <a:extLst>
              <a:ext uri="{FF2B5EF4-FFF2-40B4-BE49-F238E27FC236}">
                <a16:creationId xmlns:a16="http://schemas.microsoft.com/office/drawing/2014/main" id="{B8DAE261-03D8-472D-B14F-C1DF423A713F}"/>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40783577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Kaksi_palstaa_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D75F-9311-4EB4-B38D-B4E0EE179A08}"/>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C68F0DA0-946D-445D-ADA1-18880E3EC973}"/>
              </a:ext>
            </a:extLst>
          </p:cNvPr>
          <p:cNvSpPr>
            <a:spLocks noGrp="1"/>
          </p:cNvSpPr>
          <p:nvPr>
            <p:ph type="dt" sz="half" idx="10"/>
          </p:nvPr>
        </p:nvSpPr>
        <p:spPr/>
        <p:txBody>
          <a:bodyPr/>
          <a:lstStyle/>
          <a:p>
            <a:fld id="{A694D4C2-B25A-4281-8A5B-F03DB99CFAB5}" type="datetime1">
              <a:rPr lang="fi-FI" smtClean="0"/>
              <a:t>12.10.2023</a:t>
            </a:fld>
            <a:endParaRPr lang="fi-FI"/>
          </a:p>
        </p:txBody>
      </p:sp>
      <p:sp>
        <p:nvSpPr>
          <p:cNvPr id="7" name="Slide Number Placeholder 6">
            <a:extLst>
              <a:ext uri="{FF2B5EF4-FFF2-40B4-BE49-F238E27FC236}">
                <a16:creationId xmlns:a16="http://schemas.microsoft.com/office/drawing/2014/main" id="{6506BF10-D4FF-4D46-9E24-ADC7CD834E50}"/>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8" name="Content Placeholder 2">
            <a:extLst>
              <a:ext uri="{FF2B5EF4-FFF2-40B4-BE49-F238E27FC236}">
                <a16:creationId xmlns:a16="http://schemas.microsoft.com/office/drawing/2014/main" id="{62A0A1FC-CD35-4C4A-8830-0BF62F39662B}"/>
              </a:ext>
            </a:extLst>
          </p:cNvPr>
          <p:cNvSpPr>
            <a:spLocks noGrp="1"/>
          </p:cNvSpPr>
          <p:nvPr>
            <p:ph idx="13"/>
          </p:nvPr>
        </p:nvSpPr>
        <p:spPr>
          <a:xfrm>
            <a:off x="673667" y="1299308"/>
            <a:ext cx="5475251" cy="472935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Content Placeholder 2">
            <a:extLst>
              <a:ext uri="{FF2B5EF4-FFF2-40B4-BE49-F238E27FC236}">
                <a16:creationId xmlns:a16="http://schemas.microsoft.com/office/drawing/2014/main" id="{40265E24-119F-4E75-B1BC-37B74F31F789}"/>
              </a:ext>
            </a:extLst>
          </p:cNvPr>
          <p:cNvSpPr>
            <a:spLocks noGrp="1"/>
          </p:cNvSpPr>
          <p:nvPr>
            <p:ph idx="14"/>
          </p:nvPr>
        </p:nvSpPr>
        <p:spPr>
          <a:xfrm>
            <a:off x="6403790" y="1299307"/>
            <a:ext cx="5475251" cy="47293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0" name="Footer Placeholder 4">
            <a:extLst>
              <a:ext uri="{FF2B5EF4-FFF2-40B4-BE49-F238E27FC236}">
                <a16:creationId xmlns:a16="http://schemas.microsoft.com/office/drawing/2014/main" id="{52242108-567E-4E86-8B9F-64DA7D5726FA}"/>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24411163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Valiotsikko_valkoin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2BFC5D1-A434-41C0-A0AC-FA8C98998B5A}"/>
              </a:ext>
            </a:extLst>
          </p:cNvPr>
          <p:cNvSpPr>
            <a:spLocks noGrp="1"/>
          </p:cNvSpPr>
          <p:nvPr>
            <p:ph type="dt" sz="half" idx="10"/>
          </p:nvPr>
        </p:nvSpPr>
        <p:spPr/>
        <p:txBody>
          <a:bodyPr/>
          <a:lstStyle/>
          <a:p>
            <a:fld id="{1D0B1729-6068-4313-B10B-F87937706A72}" type="datetime1">
              <a:rPr lang="fi-FI" smtClean="0"/>
              <a:t>12.10.2023</a:t>
            </a:fld>
            <a:endParaRPr lang="fi-FI"/>
          </a:p>
        </p:txBody>
      </p:sp>
      <p:sp>
        <p:nvSpPr>
          <p:cNvPr id="6" name="Slide Number Placeholder 5">
            <a:extLst>
              <a:ext uri="{FF2B5EF4-FFF2-40B4-BE49-F238E27FC236}">
                <a16:creationId xmlns:a16="http://schemas.microsoft.com/office/drawing/2014/main" id="{032A87B9-8B1F-4CE1-B8BD-8B9631551770}"/>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8" name="Title 1">
            <a:extLst>
              <a:ext uri="{FF2B5EF4-FFF2-40B4-BE49-F238E27FC236}">
                <a16:creationId xmlns:a16="http://schemas.microsoft.com/office/drawing/2014/main" id="{A1378340-C080-47C5-983F-3EEBF0D75E02}"/>
              </a:ext>
            </a:extLst>
          </p:cNvPr>
          <p:cNvSpPr>
            <a:spLocks noGrp="1"/>
          </p:cNvSpPr>
          <p:nvPr>
            <p:ph type="title"/>
          </p:nvPr>
        </p:nvSpPr>
        <p:spPr>
          <a:xfrm>
            <a:off x="831850" y="2504504"/>
            <a:ext cx="10515600" cy="1500187"/>
          </a:xfrm>
        </p:spPr>
        <p:txBody>
          <a:bodyPr anchor="b">
            <a:normAutofit/>
          </a:bodyPr>
          <a:lstStyle>
            <a:lvl1pPr>
              <a:defRPr sz="4400">
                <a:solidFill>
                  <a:schemeClr val="tx1"/>
                </a:solidFill>
              </a:defRPr>
            </a:lvl1pPr>
          </a:lstStyle>
          <a:p>
            <a:r>
              <a:rPr lang="en-US"/>
              <a:t>Click to edit Master title style</a:t>
            </a:r>
            <a:endParaRPr lang="fi-FI"/>
          </a:p>
        </p:txBody>
      </p:sp>
      <p:sp>
        <p:nvSpPr>
          <p:cNvPr id="9" name="Text Placeholder 2">
            <a:extLst>
              <a:ext uri="{FF2B5EF4-FFF2-40B4-BE49-F238E27FC236}">
                <a16:creationId xmlns:a16="http://schemas.microsoft.com/office/drawing/2014/main" id="{E074EB3E-6D1F-4DA0-B8DD-662308A06C3A}"/>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tx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4">
            <a:extLst>
              <a:ext uri="{FF2B5EF4-FFF2-40B4-BE49-F238E27FC236}">
                <a16:creationId xmlns:a16="http://schemas.microsoft.com/office/drawing/2014/main" id="{E1F1CEFC-91A9-4473-A413-6D4A96A9FA7B}"/>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2703628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Valiotsikko_tumm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5B7F77-A7E2-4A93-AF37-79AB66521759}"/>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0CB7582F-B7A6-4B6B-AF59-21885C1D6E7C}"/>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E819DD4A-F530-4694-A831-4C3DFA62E22F}"/>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33F4A4EE-00AB-4282-8B80-FFBD6A5975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Tree>
    <p:extLst>
      <p:ext uri="{BB962C8B-B14F-4D97-AF65-F5344CB8AC3E}">
        <p14:creationId xmlns:p14="http://schemas.microsoft.com/office/powerpoint/2010/main" val="21122419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Valiotsikko_vaalea_fuksi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DCB01C-A9CF-445C-9A1A-5DF3BC0618D9}"/>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itle 1">
            <a:extLst>
              <a:ext uri="{FF2B5EF4-FFF2-40B4-BE49-F238E27FC236}">
                <a16:creationId xmlns:a16="http://schemas.microsoft.com/office/drawing/2014/main" id="{9D7BD377-A4BF-474C-8BF1-1CBA4AFD4B22}"/>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6" name="Text Placeholder 2">
            <a:extLst>
              <a:ext uri="{FF2B5EF4-FFF2-40B4-BE49-F238E27FC236}">
                <a16:creationId xmlns:a16="http://schemas.microsoft.com/office/drawing/2014/main" id="{E7CFCA1B-A982-4A80-B70C-437B77980F08}"/>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descr="A picture containing building, clipart&#10;&#10;Description automatically generated">
            <a:extLst>
              <a:ext uri="{FF2B5EF4-FFF2-40B4-BE49-F238E27FC236}">
                <a16:creationId xmlns:a16="http://schemas.microsoft.com/office/drawing/2014/main" id="{BAD7213B-62A6-4498-8992-D0679296D3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Tree>
    <p:extLst>
      <p:ext uri="{BB962C8B-B14F-4D97-AF65-F5344CB8AC3E}">
        <p14:creationId xmlns:p14="http://schemas.microsoft.com/office/powerpoint/2010/main" val="33968903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Valiotsikko_tumman_vihreä">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15C473-637B-4F74-89B6-7827FF484895}"/>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itle 1">
            <a:extLst>
              <a:ext uri="{FF2B5EF4-FFF2-40B4-BE49-F238E27FC236}">
                <a16:creationId xmlns:a16="http://schemas.microsoft.com/office/drawing/2014/main" id="{A4837C24-9D16-44F1-9A88-B5B4D64290B4}"/>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9" name="Text Placeholder 2">
            <a:extLst>
              <a:ext uri="{FF2B5EF4-FFF2-40B4-BE49-F238E27FC236}">
                <a16:creationId xmlns:a16="http://schemas.microsoft.com/office/drawing/2014/main" id="{A09BF18D-EBB2-47F4-A616-B0540DA6F8B2}"/>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2050A66B-6ABF-42AA-92F8-DD58BCB477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Tree>
    <p:extLst>
      <p:ext uri="{BB962C8B-B14F-4D97-AF65-F5344CB8AC3E}">
        <p14:creationId xmlns:p14="http://schemas.microsoft.com/office/powerpoint/2010/main" val="18809300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Valiotsikko_vaalean_vihreä">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0DAA0E-1818-42FF-BB6C-93FD419E171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itle 1">
            <a:extLst>
              <a:ext uri="{FF2B5EF4-FFF2-40B4-BE49-F238E27FC236}">
                <a16:creationId xmlns:a16="http://schemas.microsoft.com/office/drawing/2014/main" id="{433585F5-0AE9-47A4-B6C9-1F5AA8AF3978}"/>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7" name="Text Placeholder 2">
            <a:extLst>
              <a:ext uri="{FF2B5EF4-FFF2-40B4-BE49-F238E27FC236}">
                <a16:creationId xmlns:a16="http://schemas.microsoft.com/office/drawing/2014/main" id="{1E078013-D062-4B74-BDD1-A7B1B92076E9}"/>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descr="A picture containing building, clipart&#10;&#10;Description automatically generated">
            <a:extLst>
              <a:ext uri="{FF2B5EF4-FFF2-40B4-BE49-F238E27FC236}">
                <a16:creationId xmlns:a16="http://schemas.microsoft.com/office/drawing/2014/main" id="{4AA073B5-0C86-430C-876B-7CC72F534E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Tree>
    <p:extLst>
      <p:ext uri="{BB962C8B-B14F-4D97-AF65-F5344CB8AC3E}">
        <p14:creationId xmlns:p14="http://schemas.microsoft.com/office/powerpoint/2010/main" val="7323246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2 sisältöä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768C3-6EB9-6743-AC88-831836BB3148}"/>
              </a:ext>
            </a:extLst>
          </p:cNvPr>
          <p:cNvSpPr>
            <a:spLocks noGrp="1"/>
          </p:cNvSpPr>
          <p:nvPr>
            <p:ph type="title" hasCustomPrompt="1"/>
          </p:nvPr>
        </p:nvSpPr>
        <p:spPr>
          <a:xfrm>
            <a:off x="549965" y="535510"/>
            <a:ext cx="10260000" cy="1325563"/>
          </a:xfrm>
        </p:spPr>
        <p:txBody>
          <a:bodyPr/>
          <a:lstStyle>
            <a:lvl1pPr>
              <a:defRPr>
                <a:solidFill>
                  <a:schemeClr val="tx1"/>
                </a:solidFill>
              </a:defRPr>
            </a:lvl1pPr>
          </a:lstStyle>
          <a:p>
            <a:r>
              <a:rPr lang="en-GB" err="1"/>
              <a:t>Otsikko</a:t>
            </a:r>
            <a:r>
              <a:rPr lang="en-GB"/>
              <a:t> 44 </a:t>
            </a:r>
            <a:r>
              <a:rPr lang="en-GB" err="1"/>
              <a:t>pt</a:t>
            </a:r>
            <a:endParaRPr lang="fi-FI"/>
          </a:p>
        </p:txBody>
      </p:sp>
      <p:sp>
        <p:nvSpPr>
          <p:cNvPr id="3" name="Content Placeholder 2">
            <a:extLst>
              <a:ext uri="{FF2B5EF4-FFF2-40B4-BE49-F238E27FC236}">
                <a16:creationId xmlns:a16="http://schemas.microsoft.com/office/drawing/2014/main" id="{80477188-4C97-0356-7DF2-5CA78CBAEB29}"/>
              </a:ext>
            </a:extLst>
          </p:cNvPr>
          <p:cNvSpPr>
            <a:spLocks noGrp="1"/>
          </p:cNvSpPr>
          <p:nvPr>
            <p:ph sz="half" idx="1" hasCustomPrompt="1"/>
          </p:nvPr>
        </p:nvSpPr>
        <p:spPr>
          <a:xfrm>
            <a:off x="549965" y="2044747"/>
            <a:ext cx="5040000" cy="394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Leipäteksti 24 pt</a:t>
            </a:r>
          </a:p>
        </p:txBody>
      </p:sp>
      <p:sp>
        <p:nvSpPr>
          <p:cNvPr id="4" name="Content Placeholder 3">
            <a:extLst>
              <a:ext uri="{FF2B5EF4-FFF2-40B4-BE49-F238E27FC236}">
                <a16:creationId xmlns:a16="http://schemas.microsoft.com/office/drawing/2014/main" id="{B4A8AA96-BCAD-D7B4-CD4B-95EEA9E23467}"/>
              </a:ext>
            </a:extLst>
          </p:cNvPr>
          <p:cNvSpPr>
            <a:spLocks noGrp="1"/>
          </p:cNvSpPr>
          <p:nvPr>
            <p:ph sz="half" idx="2" hasCustomPrompt="1"/>
          </p:nvPr>
        </p:nvSpPr>
        <p:spPr>
          <a:xfrm>
            <a:off x="5769965" y="2044747"/>
            <a:ext cx="5040000" cy="394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Leipäteksti 24 pt</a:t>
            </a:r>
          </a:p>
        </p:txBody>
      </p:sp>
      <p:sp>
        <p:nvSpPr>
          <p:cNvPr id="5" name="Date Placeholder 4">
            <a:extLst>
              <a:ext uri="{FF2B5EF4-FFF2-40B4-BE49-F238E27FC236}">
                <a16:creationId xmlns:a16="http://schemas.microsoft.com/office/drawing/2014/main" id="{8D130B1E-3D5F-52AB-3758-066135153A4A}"/>
              </a:ext>
            </a:extLst>
          </p:cNvPr>
          <p:cNvSpPr>
            <a:spLocks noGrp="1"/>
          </p:cNvSpPr>
          <p:nvPr>
            <p:ph type="dt" sz="half" idx="10"/>
          </p:nvPr>
        </p:nvSpPr>
        <p:spPr/>
        <p:txBody>
          <a:bodyPr/>
          <a:lstStyle>
            <a:lvl1pPr>
              <a:defRPr>
                <a:solidFill>
                  <a:schemeClr val="tx1"/>
                </a:solidFill>
              </a:defRPr>
            </a:lvl1pPr>
          </a:lstStyle>
          <a:p>
            <a:fld id="{84F32CFB-8CF4-1C49-BC5F-593B5F3D3B14}" type="datetimeFigureOut">
              <a:rPr lang="fi-FI" smtClean="0"/>
              <a:pPr/>
              <a:t>12.10.2023</a:t>
            </a:fld>
            <a:endParaRPr lang="fi-FI"/>
          </a:p>
        </p:txBody>
      </p:sp>
      <p:sp>
        <p:nvSpPr>
          <p:cNvPr id="6" name="Footer Placeholder 5">
            <a:extLst>
              <a:ext uri="{FF2B5EF4-FFF2-40B4-BE49-F238E27FC236}">
                <a16:creationId xmlns:a16="http://schemas.microsoft.com/office/drawing/2014/main" id="{760BCF05-0A19-9E5C-6745-C0AE338ABFC1}"/>
              </a:ext>
            </a:extLst>
          </p:cNvPr>
          <p:cNvSpPr>
            <a:spLocks noGrp="1"/>
          </p:cNvSpPr>
          <p:nvPr>
            <p:ph type="ftr" sz="quarter" idx="11"/>
          </p:nvPr>
        </p:nvSpPr>
        <p:spPr/>
        <p:txBody>
          <a:bodyPr/>
          <a:lstStyle>
            <a:lvl1pPr>
              <a:defRPr>
                <a:solidFill>
                  <a:schemeClr val="tx1"/>
                </a:solidFill>
              </a:defRPr>
            </a:lvl1pPr>
          </a:lstStyle>
          <a:p>
            <a:r>
              <a:rPr lang="fi-FI"/>
              <a:t>Alatunniste</a:t>
            </a:r>
          </a:p>
        </p:txBody>
      </p:sp>
      <p:sp>
        <p:nvSpPr>
          <p:cNvPr id="7" name="Slide Number Placeholder 6">
            <a:extLst>
              <a:ext uri="{FF2B5EF4-FFF2-40B4-BE49-F238E27FC236}">
                <a16:creationId xmlns:a16="http://schemas.microsoft.com/office/drawing/2014/main" id="{BC9903CC-51DA-7BB1-E970-8C6AF52652C5}"/>
              </a:ext>
            </a:extLst>
          </p:cNvPr>
          <p:cNvSpPr>
            <a:spLocks noGrp="1"/>
          </p:cNvSpPr>
          <p:nvPr>
            <p:ph type="sldNum" sz="quarter" idx="12"/>
          </p:nvPr>
        </p:nvSpPr>
        <p:spPr/>
        <p:txBody>
          <a:bodyPr/>
          <a:lstStyle>
            <a:lvl1pPr>
              <a:defRPr>
                <a:solidFill>
                  <a:schemeClr val="tx1"/>
                </a:solidFill>
              </a:defRPr>
            </a:lvl1pPr>
          </a:lstStyle>
          <a:p>
            <a:fld id="{6FF9B090-397C-D745-B26D-388A8603260D}" type="slidenum">
              <a:rPr lang="fi-FI" smtClean="0"/>
              <a:pPr/>
              <a:t>‹#›</a:t>
            </a:fld>
            <a:endParaRPr lang="fi-FI"/>
          </a:p>
        </p:txBody>
      </p:sp>
      <p:pic>
        <p:nvPicPr>
          <p:cNvPr id="8" name="Picture 7" descr="A picture containing building, clipart&#10;&#10;Description automatically generated">
            <a:extLst>
              <a:ext uri="{FF2B5EF4-FFF2-40B4-BE49-F238E27FC236}">
                <a16:creationId xmlns:a16="http://schemas.microsoft.com/office/drawing/2014/main" id="{6EFF6797-BDE6-863A-A62C-4E38AF772C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9" name="Picture 8">
            <a:extLst>
              <a:ext uri="{FF2B5EF4-FFF2-40B4-BE49-F238E27FC236}">
                <a16:creationId xmlns:a16="http://schemas.microsoft.com/office/drawing/2014/main" id="{9DE0AC6B-2D35-1EFF-B06E-E3E45F84D5EF}"/>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399084436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Valiotsikko_tumman_sinin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19E351-BD38-4277-ACBC-BAB6F0B4EDE3}"/>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itle 1">
            <a:extLst>
              <a:ext uri="{FF2B5EF4-FFF2-40B4-BE49-F238E27FC236}">
                <a16:creationId xmlns:a16="http://schemas.microsoft.com/office/drawing/2014/main" id="{9AEBCB3B-E258-4D1D-BC07-970AA3335D50}"/>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9" name="Text Placeholder 2">
            <a:extLst>
              <a:ext uri="{FF2B5EF4-FFF2-40B4-BE49-F238E27FC236}">
                <a16:creationId xmlns:a16="http://schemas.microsoft.com/office/drawing/2014/main" id="{231E5CBF-528D-4C27-BD3D-52A728543F03}"/>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FB4ABDF5-105C-4805-AE9A-307C01A7B8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Tree>
    <p:extLst>
      <p:ext uri="{BB962C8B-B14F-4D97-AF65-F5344CB8AC3E}">
        <p14:creationId xmlns:p14="http://schemas.microsoft.com/office/powerpoint/2010/main" val="20849759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Valiotsikko_vaalean_sinin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31C4A3-3B70-473F-87DC-97F62378B29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itle 1">
            <a:extLst>
              <a:ext uri="{FF2B5EF4-FFF2-40B4-BE49-F238E27FC236}">
                <a16:creationId xmlns:a16="http://schemas.microsoft.com/office/drawing/2014/main" id="{AEC2ADAF-8754-4CBB-B2D1-1331D17D25E4}"/>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7" name="Text Placeholder 2">
            <a:extLst>
              <a:ext uri="{FF2B5EF4-FFF2-40B4-BE49-F238E27FC236}">
                <a16:creationId xmlns:a16="http://schemas.microsoft.com/office/drawing/2014/main" id="{B57B995B-39BF-44D4-988C-8C346A16CD9E}"/>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descr="A picture containing building, clipart&#10;&#10;Description automatically generated">
            <a:extLst>
              <a:ext uri="{FF2B5EF4-FFF2-40B4-BE49-F238E27FC236}">
                <a16:creationId xmlns:a16="http://schemas.microsoft.com/office/drawing/2014/main" id="{3B8B122C-4305-4D0B-A2FA-D71C3E41AA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Tree>
    <p:extLst>
      <p:ext uri="{BB962C8B-B14F-4D97-AF65-F5344CB8AC3E}">
        <p14:creationId xmlns:p14="http://schemas.microsoft.com/office/powerpoint/2010/main" val="40661447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yhj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92760E5C-EBDA-4D35-835F-C4EA74A72D71}" type="datetime1">
              <a:rPr lang="fi-FI" smtClean="0"/>
              <a:t>12.10.2023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5" name="Footer Placeholder 4">
            <a:extLst>
              <a:ext uri="{FF2B5EF4-FFF2-40B4-BE49-F238E27FC236}">
                <a16:creationId xmlns:a16="http://schemas.microsoft.com/office/drawing/2014/main" id="{8A456CC2-9C69-4506-ADB6-C3431FE02F53}"/>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9471999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yhja_kuvi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92760E5C-EBDA-4D35-835F-C4EA74A72D71}" type="datetime1">
              <a:rPr lang="fi-FI" smtClean="0"/>
              <a:t>12.10.2023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pic>
        <p:nvPicPr>
          <p:cNvPr id="5" name="Picture 4" descr="A picture containing text&#10;&#10;Description automatically generated">
            <a:extLst>
              <a:ext uri="{FF2B5EF4-FFF2-40B4-BE49-F238E27FC236}">
                <a16:creationId xmlns:a16="http://schemas.microsoft.com/office/drawing/2014/main" id="{F2D2C7BF-71D4-48BF-9DD2-FE65AF4A26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7890" y="812800"/>
            <a:ext cx="5496219" cy="5232400"/>
          </a:xfrm>
          <a:prstGeom prst="rect">
            <a:avLst/>
          </a:prstGeom>
        </p:spPr>
      </p:pic>
      <p:sp>
        <p:nvSpPr>
          <p:cNvPr id="7" name="Footer Placeholder 4">
            <a:extLst>
              <a:ext uri="{FF2B5EF4-FFF2-40B4-BE49-F238E27FC236}">
                <a16:creationId xmlns:a16="http://schemas.microsoft.com/office/drawing/2014/main" id="{5E94213E-8A70-4CDD-9D43-D0A90C3E1C6B}"/>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22352546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iirakka_ja_seli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048692EF-5F1C-49F9-BF88-7C49994B5FB9}" type="datetime1">
              <a:rPr lang="fi-FI" smtClean="0"/>
              <a:t>12.10.2023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graphicFrame>
        <p:nvGraphicFramePr>
          <p:cNvPr id="7" name="Chart 6">
            <a:extLst>
              <a:ext uri="{FF2B5EF4-FFF2-40B4-BE49-F238E27FC236}">
                <a16:creationId xmlns:a16="http://schemas.microsoft.com/office/drawing/2014/main" id="{562D0573-C666-4B1A-9757-E53C856462BA}"/>
              </a:ext>
            </a:extLst>
          </p:cNvPr>
          <p:cNvGraphicFramePr/>
          <p:nvPr userDrawn="1">
            <p:extLst>
              <p:ext uri="{D42A27DB-BD31-4B8C-83A1-F6EECF244321}">
                <p14:modId xmlns:p14="http://schemas.microsoft.com/office/powerpoint/2010/main" val="257501312"/>
              </p:ext>
            </p:extLst>
          </p:nvPr>
        </p:nvGraphicFramePr>
        <p:xfrm>
          <a:off x="850900" y="1314449"/>
          <a:ext cx="6329829" cy="450850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3">
            <a:extLst>
              <a:ext uri="{FF2B5EF4-FFF2-40B4-BE49-F238E27FC236}">
                <a16:creationId xmlns:a16="http://schemas.microsoft.com/office/drawing/2014/main" id="{4F594614-D71D-4F1E-8614-54BFC47CAF78}"/>
              </a:ext>
            </a:extLst>
          </p:cNvPr>
          <p:cNvSpPr>
            <a:spLocks noGrp="1"/>
          </p:cNvSpPr>
          <p:nvPr>
            <p:ph type="body" sz="half" idx="2"/>
          </p:nvPr>
        </p:nvSpPr>
        <p:spPr>
          <a:xfrm>
            <a:off x="7421563" y="1314449"/>
            <a:ext cx="3932237" cy="4508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1">
            <a:extLst>
              <a:ext uri="{FF2B5EF4-FFF2-40B4-BE49-F238E27FC236}">
                <a16:creationId xmlns:a16="http://schemas.microsoft.com/office/drawing/2014/main" id="{58EF112B-7659-4965-8D51-4E3F618E5A9B}"/>
              </a:ext>
            </a:extLst>
          </p:cNvPr>
          <p:cNvSpPr>
            <a:spLocks noGrp="1"/>
          </p:cNvSpPr>
          <p:nvPr>
            <p:ph type="title"/>
          </p:nvPr>
        </p:nvSpPr>
        <p:spPr>
          <a:xfrm>
            <a:off x="673668" y="487242"/>
            <a:ext cx="9569557" cy="613182"/>
          </a:xfrm>
        </p:spPr>
        <p:txBody>
          <a:bodyPr/>
          <a:lstStyle/>
          <a:p>
            <a:r>
              <a:rPr lang="en-US"/>
              <a:t>Click to edit Master title style</a:t>
            </a:r>
            <a:endParaRPr lang="fi-FI"/>
          </a:p>
        </p:txBody>
      </p:sp>
      <p:sp>
        <p:nvSpPr>
          <p:cNvPr id="11" name="Footer Placeholder 4">
            <a:extLst>
              <a:ext uri="{FF2B5EF4-FFF2-40B4-BE49-F238E27FC236}">
                <a16:creationId xmlns:a16="http://schemas.microsoft.com/office/drawing/2014/main" id="{28CB20B9-BF14-48B7-8FBF-55A893F50125}"/>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32985441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alkit_ja_seli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4AED8E3C-1D77-4DE1-BFA6-56BDED8E6778}" type="datetime1">
              <a:rPr lang="fi-FI" smtClean="0"/>
              <a:t>12.10.2023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graphicFrame>
        <p:nvGraphicFramePr>
          <p:cNvPr id="7" name="Chart 6">
            <a:extLst>
              <a:ext uri="{FF2B5EF4-FFF2-40B4-BE49-F238E27FC236}">
                <a16:creationId xmlns:a16="http://schemas.microsoft.com/office/drawing/2014/main" id="{562D0573-C666-4B1A-9757-E53C856462BA}"/>
              </a:ext>
            </a:extLst>
          </p:cNvPr>
          <p:cNvGraphicFramePr/>
          <p:nvPr userDrawn="1">
            <p:extLst>
              <p:ext uri="{D42A27DB-BD31-4B8C-83A1-F6EECF244321}">
                <p14:modId xmlns:p14="http://schemas.microsoft.com/office/powerpoint/2010/main" val="1114869723"/>
              </p:ext>
            </p:extLst>
          </p:nvPr>
        </p:nvGraphicFramePr>
        <p:xfrm>
          <a:off x="850900" y="1314449"/>
          <a:ext cx="6311900" cy="450850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3">
            <a:extLst>
              <a:ext uri="{FF2B5EF4-FFF2-40B4-BE49-F238E27FC236}">
                <a16:creationId xmlns:a16="http://schemas.microsoft.com/office/drawing/2014/main" id="{4F594614-D71D-4F1E-8614-54BFC47CAF78}"/>
              </a:ext>
            </a:extLst>
          </p:cNvPr>
          <p:cNvSpPr>
            <a:spLocks noGrp="1"/>
          </p:cNvSpPr>
          <p:nvPr>
            <p:ph type="body" sz="half" idx="2"/>
          </p:nvPr>
        </p:nvSpPr>
        <p:spPr>
          <a:xfrm>
            <a:off x="7421563" y="1314449"/>
            <a:ext cx="3932237" cy="4508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1">
            <a:extLst>
              <a:ext uri="{FF2B5EF4-FFF2-40B4-BE49-F238E27FC236}">
                <a16:creationId xmlns:a16="http://schemas.microsoft.com/office/drawing/2014/main" id="{0E089EDF-B6EA-42D8-ABC5-DC3F5127A982}"/>
              </a:ext>
            </a:extLst>
          </p:cNvPr>
          <p:cNvSpPr>
            <a:spLocks noGrp="1"/>
          </p:cNvSpPr>
          <p:nvPr>
            <p:ph type="title"/>
          </p:nvPr>
        </p:nvSpPr>
        <p:spPr>
          <a:xfrm>
            <a:off x="673668" y="487242"/>
            <a:ext cx="9569557" cy="613182"/>
          </a:xfrm>
        </p:spPr>
        <p:txBody>
          <a:bodyPr/>
          <a:lstStyle/>
          <a:p>
            <a:r>
              <a:rPr lang="en-US"/>
              <a:t>Click to edit Master title style</a:t>
            </a:r>
            <a:endParaRPr lang="fi-FI"/>
          </a:p>
        </p:txBody>
      </p:sp>
      <p:sp>
        <p:nvSpPr>
          <p:cNvPr id="11" name="Footer Placeholder 4">
            <a:extLst>
              <a:ext uri="{FF2B5EF4-FFF2-40B4-BE49-F238E27FC236}">
                <a16:creationId xmlns:a16="http://schemas.microsoft.com/office/drawing/2014/main" id="{2B898320-2141-47A4-9BD0-C34010A7F7A3}"/>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3059990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Nosto_tumma_fuksia">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2E092F-4C18-4469-8E83-6A834109ED10}"/>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xt Placeholder 7">
            <a:extLst>
              <a:ext uri="{FF2B5EF4-FFF2-40B4-BE49-F238E27FC236}">
                <a16:creationId xmlns:a16="http://schemas.microsoft.com/office/drawing/2014/main" id="{52FAAFFF-5F2B-4165-A1EB-978BD4A568D5}"/>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10" name="Text Placeholder 9">
            <a:extLst>
              <a:ext uri="{FF2B5EF4-FFF2-40B4-BE49-F238E27FC236}">
                <a16:creationId xmlns:a16="http://schemas.microsoft.com/office/drawing/2014/main" id="{15B32EA3-DA3E-406D-8BC9-DB57E97263DB}"/>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9" name="Picture 8" descr="A picture containing building, clipart&#10;&#10;Description automatically generated">
            <a:extLst>
              <a:ext uri="{FF2B5EF4-FFF2-40B4-BE49-F238E27FC236}">
                <a16:creationId xmlns:a16="http://schemas.microsoft.com/office/drawing/2014/main" id="{66B60650-2462-4885-BDFA-965FD8BF28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Tree>
    <p:extLst>
      <p:ext uri="{BB962C8B-B14F-4D97-AF65-F5344CB8AC3E}">
        <p14:creationId xmlns:p14="http://schemas.microsoft.com/office/powerpoint/2010/main" val="799500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Nosto_vaalea_fuksia">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300340-25EF-4F66-8FC0-3524FCC23AB6}"/>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xt Placeholder 7">
            <a:extLst>
              <a:ext uri="{FF2B5EF4-FFF2-40B4-BE49-F238E27FC236}">
                <a16:creationId xmlns:a16="http://schemas.microsoft.com/office/drawing/2014/main" id="{A5AC8F70-F194-41C7-805B-D92734070F4B}"/>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6" name="Text Placeholder 9">
            <a:extLst>
              <a:ext uri="{FF2B5EF4-FFF2-40B4-BE49-F238E27FC236}">
                <a16:creationId xmlns:a16="http://schemas.microsoft.com/office/drawing/2014/main" id="{2FE8445C-4D7C-459B-A750-14E5D4ADDF74}"/>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9" name="Picture 8" descr="A picture containing building, clipart&#10;&#10;Description automatically generated">
            <a:extLst>
              <a:ext uri="{FF2B5EF4-FFF2-40B4-BE49-F238E27FC236}">
                <a16:creationId xmlns:a16="http://schemas.microsoft.com/office/drawing/2014/main" id="{0D5E3786-1E77-41FF-ACC3-2C07F23E9A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Tree>
    <p:extLst>
      <p:ext uri="{BB962C8B-B14F-4D97-AF65-F5344CB8AC3E}">
        <p14:creationId xmlns:p14="http://schemas.microsoft.com/office/powerpoint/2010/main" val="27241513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Nosto_tumman_vihreä">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53C6DA-FD50-4615-B8FB-FF833B6B874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xt Placeholder 7">
            <a:extLst>
              <a:ext uri="{FF2B5EF4-FFF2-40B4-BE49-F238E27FC236}">
                <a16:creationId xmlns:a16="http://schemas.microsoft.com/office/drawing/2014/main" id="{1D8D3088-BD2C-4F0D-AC59-B1D90F282A1A}"/>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10" name="Text Placeholder 9">
            <a:extLst>
              <a:ext uri="{FF2B5EF4-FFF2-40B4-BE49-F238E27FC236}">
                <a16:creationId xmlns:a16="http://schemas.microsoft.com/office/drawing/2014/main" id="{9729D64E-D9FD-4A72-A218-5A46A2A9E003}"/>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3" name="Picture 12" descr="A picture containing building, clipart&#10;&#10;Description automatically generated">
            <a:extLst>
              <a:ext uri="{FF2B5EF4-FFF2-40B4-BE49-F238E27FC236}">
                <a16:creationId xmlns:a16="http://schemas.microsoft.com/office/drawing/2014/main" id="{E2367D72-1261-4F4B-95BA-C217F9F6FE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Tree>
    <p:extLst>
      <p:ext uri="{BB962C8B-B14F-4D97-AF65-F5344CB8AC3E}">
        <p14:creationId xmlns:p14="http://schemas.microsoft.com/office/powerpoint/2010/main" val="32375900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Nosto_vaalean_vihreä">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FDCB13-2229-4EDE-9601-A214D628E3EB}"/>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xt Placeholder 7">
            <a:extLst>
              <a:ext uri="{FF2B5EF4-FFF2-40B4-BE49-F238E27FC236}">
                <a16:creationId xmlns:a16="http://schemas.microsoft.com/office/drawing/2014/main" id="{10A3972D-8B49-48B9-A933-077AD84C2B78}"/>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8" name="Text Placeholder 9">
            <a:extLst>
              <a:ext uri="{FF2B5EF4-FFF2-40B4-BE49-F238E27FC236}">
                <a16:creationId xmlns:a16="http://schemas.microsoft.com/office/drawing/2014/main" id="{0144724E-5CC4-417F-B397-D5FCDD27933A}"/>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0E4A42AB-E5D2-487E-A666-3E81D0EC4C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Tree>
    <p:extLst>
      <p:ext uri="{BB962C8B-B14F-4D97-AF65-F5344CB8AC3E}">
        <p14:creationId xmlns:p14="http://schemas.microsoft.com/office/powerpoint/2010/main" val="3093665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Otsikko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4974-F3A3-AA28-578C-E88E992F8FCE}"/>
              </a:ext>
            </a:extLst>
          </p:cNvPr>
          <p:cNvSpPr>
            <a:spLocks noGrp="1"/>
          </p:cNvSpPr>
          <p:nvPr>
            <p:ph type="title" hasCustomPrompt="1"/>
          </p:nvPr>
        </p:nvSpPr>
        <p:spPr/>
        <p:txBody>
          <a:bodyPr/>
          <a:lstStyle/>
          <a:p>
            <a:r>
              <a:rPr lang="en-GB" err="1"/>
              <a:t>Otsikko</a:t>
            </a:r>
            <a:r>
              <a:rPr lang="en-GB"/>
              <a:t> 44 </a:t>
            </a:r>
            <a:r>
              <a:rPr lang="en-GB" err="1"/>
              <a:t>pt</a:t>
            </a:r>
            <a:endParaRPr lang="fi-FI"/>
          </a:p>
        </p:txBody>
      </p:sp>
      <p:sp>
        <p:nvSpPr>
          <p:cNvPr id="3" name="Date Placeholder 2">
            <a:extLst>
              <a:ext uri="{FF2B5EF4-FFF2-40B4-BE49-F238E27FC236}">
                <a16:creationId xmlns:a16="http://schemas.microsoft.com/office/drawing/2014/main" id="{827F12E1-C23C-F2BF-89C3-3E2FCC8A969A}"/>
              </a:ext>
            </a:extLst>
          </p:cNvPr>
          <p:cNvSpPr>
            <a:spLocks noGrp="1"/>
          </p:cNvSpPr>
          <p:nvPr>
            <p:ph type="dt" sz="half" idx="10"/>
          </p:nvPr>
        </p:nvSpPr>
        <p:spPr/>
        <p:txBody>
          <a:bodyPr/>
          <a:lstStyle/>
          <a:p>
            <a:fld id="{84F32CFB-8CF4-1C49-BC5F-593B5F3D3B14}" type="datetimeFigureOut">
              <a:rPr lang="fi-FI" smtClean="0"/>
              <a:t>12.10.2023</a:t>
            </a:fld>
            <a:endParaRPr lang="fi-FI"/>
          </a:p>
        </p:txBody>
      </p:sp>
      <p:sp>
        <p:nvSpPr>
          <p:cNvPr id="4" name="Footer Placeholder 3">
            <a:extLst>
              <a:ext uri="{FF2B5EF4-FFF2-40B4-BE49-F238E27FC236}">
                <a16:creationId xmlns:a16="http://schemas.microsoft.com/office/drawing/2014/main" id="{5F270F59-9E54-9B06-629F-7559DD5B8390}"/>
              </a:ext>
            </a:extLst>
          </p:cNvPr>
          <p:cNvSpPr>
            <a:spLocks noGrp="1"/>
          </p:cNvSpPr>
          <p:nvPr>
            <p:ph type="ftr" sz="quarter" idx="11"/>
          </p:nvPr>
        </p:nvSpPr>
        <p:spPr/>
        <p:txBody>
          <a:bodyPr/>
          <a:lstStyle/>
          <a:p>
            <a:r>
              <a:rPr lang="fi-FI"/>
              <a:t>Alatunniste</a:t>
            </a:r>
          </a:p>
        </p:txBody>
      </p:sp>
      <p:sp>
        <p:nvSpPr>
          <p:cNvPr id="5" name="Slide Number Placeholder 4">
            <a:extLst>
              <a:ext uri="{FF2B5EF4-FFF2-40B4-BE49-F238E27FC236}">
                <a16:creationId xmlns:a16="http://schemas.microsoft.com/office/drawing/2014/main" id="{88BE5749-5EB2-9037-9EE8-37A3F0DA35BE}"/>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8" name="Picture 7">
            <a:extLst>
              <a:ext uri="{FF2B5EF4-FFF2-40B4-BE49-F238E27FC236}">
                <a16:creationId xmlns:a16="http://schemas.microsoft.com/office/drawing/2014/main" id="{1DC4B65E-4FB4-816D-3ABF-6C0E80D89053}"/>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0" name="Picture 9">
            <a:extLst>
              <a:ext uri="{FF2B5EF4-FFF2-40B4-BE49-F238E27FC236}">
                <a16:creationId xmlns:a16="http://schemas.microsoft.com/office/drawing/2014/main" id="{63AF51BF-8436-ED13-927D-993DD2CDB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93018516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Nosto_tumman_sininen">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6DD7C14-1622-4EAE-AD65-6E914DFD8C1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xt Placeholder 7">
            <a:extLst>
              <a:ext uri="{FF2B5EF4-FFF2-40B4-BE49-F238E27FC236}">
                <a16:creationId xmlns:a16="http://schemas.microsoft.com/office/drawing/2014/main" id="{09808EF1-5D0E-43DC-80F8-12870B32C9E9}"/>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10" name="Text Placeholder 9">
            <a:extLst>
              <a:ext uri="{FF2B5EF4-FFF2-40B4-BE49-F238E27FC236}">
                <a16:creationId xmlns:a16="http://schemas.microsoft.com/office/drawing/2014/main" id="{410962C8-DE63-43D8-8942-0B0108C26B1A}"/>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3" name="Picture 12" descr="A picture containing building, clipart&#10;&#10;Description automatically generated">
            <a:extLst>
              <a:ext uri="{FF2B5EF4-FFF2-40B4-BE49-F238E27FC236}">
                <a16:creationId xmlns:a16="http://schemas.microsoft.com/office/drawing/2014/main" id="{2D6D991B-5BB1-4C8D-8A99-46E6234F7E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Tree>
    <p:extLst>
      <p:ext uri="{BB962C8B-B14F-4D97-AF65-F5344CB8AC3E}">
        <p14:creationId xmlns:p14="http://schemas.microsoft.com/office/powerpoint/2010/main" val="11853815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Nosto_vaalean_sininen">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D99560-B70C-4CB4-8E0D-135C4B4F0D25}"/>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xt Placeholder 7">
            <a:extLst>
              <a:ext uri="{FF2B5EF4-FFF2-40B4-BE49-F238E27FC236}">
                <a16:creationId xmlns:a16="http://schemas.microsoft.com/office/drawing/2014/main" id="{2F4CE26A-6975-4088-8C1C-2779DB91995C}"/>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8" name="Text Placeholder 9">
            <a:extLst>
              <a:ext uri="{FF2B5EF4-FFF2-40B4-BE49-F238E27FC236}">
                <a16:creationId xmlns:a16="http://schemas.microsoft.com/office/drawing/2014/main" id="{A4292A37-662E-4DBC-A495-79057914CC17}"/>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FAF58029-5C3F-4E73-9857-1AC430FAE0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Tree>
    <p:extLst>
      <p:ext uri="{BB962C8B-B14F-4D97-AF65-F5344CB8AC3E}">
        <p14:creationId xmlns:p14="http://schemas.microsoft.com/office/powerpoint/2010/main" val="10858560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Lainaus_tumma_fuksia">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812B7F-03F8-47AC-A428-BF026456F91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2B7FEA2D-6A52-47ED-8DFD-956DBBF7B78C}"/>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3" name="Graphic 2" descr="Closed quotation mark">
            <a:extLst>
              <a:ext uri="{FF2B5EF4-FFF2-40B4-BE49-F238E27FC236}">
                <a16:creationId xmlns:a16="http://schemas.microsoft.com/office/drawing/2014/main" id="{CFBDBB6F-3A4D-4629-93D3-14502AE8EC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12" name="Graphic 11" descr="Closed quotation mark">
            <a:extLst>
              <a:ext uri="{FF2B5EF4-FFF2-40B4-BE49-F238E27FC236}">
                <a16:creationId xmlns:a16="http://schemas.microsoft.com/office/drawing/2014/main" id="{FDCD013D-750B-40EC-B3FD-30866C557B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8" name="Picture 7" descr="A picture containing building, clipart&#10;&#10;Description automatically generated">
            <a:extLst>
              <a:ext uri="{FF2B5EF4-FFF2-40B4-BE49-F238E27FC236}">
                <a16:creationId xmlns:a16="http://schemas.microsoft.com/office/drawing/2014/main" id="{2948B9A5-346C-4658-B145-33839B1205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Tree>
    <p:extLst>
      <p:ext uri="{BB962C8B-B14F-4D97-AF65-F5344CB8AC3E}">
        <p14:creationId xmlns:p14="http://schemas.microsoft.com/office/powerpoint/2010/main" val="26242886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Lainaus_vaalea_fuksia">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3B5C1A-13B1-4DF6-9D59-D74F0DD9A7C1}"/>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60D7ED0F-9041-499A-921C-AEFDAC4F829D}"/>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2DF3ECAD-51F9-426B-BA2A-A31D15606B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054D988B-BD2E-4868-BD0C-0286426709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10" name="Picture 9" descr="A picture containing building, clipart&#10;&#10;Description automatically generated">
            <a:extLst>
              <a:ext uri="{FF2B5EF4-FFF2-40B4-BE49-F238E27FC236}">
                <a16:creationId xmlns:a16="http://schemas.microsoft.com/office/drawing/2014/main" id="{3E6C6386-945C-47E0-A075-7592821D61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Tree>
    <p:extLst>
      <p:ext uri="{BB962C8B-B14F-4D97-AF65-F5344CB8AC3E}">
        <p14:creationId xmlns:p14="http://schemas.microsoft.com/office/powerpoint/2010/main" val="35193802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Lainaus_tumman_vihreä">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A28C2B3-EED9-4BDF-AC6A-C2BFC1453DA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D605A358-014F-48BC-99D7-1F4227F7FE42}"/>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A0E55188-C435-4ADB-89AF-C484D0CC34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5CC0672F-9201-45FA-9419-DF8790A0BC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10" name="Picture 9" descr="A picture containing building, clipart&#10;&#10;Description automatically generated">
            <a:extLst>
              <a:ext uri="{FF2B5EF4-FFF2-40B4-BE49-F238E27FC236}">
                <a16:creationId xmlns:a16="http://schemas.microsoft.com/office/drawing/2014/main" id="{FE4D2E0D-6F0C-4473-9A14-F0C36B7C2D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Tree>
    <p:extLst>
      <p:ext uri="{BB962C8B-B14F-4D97-AF65-F5344CB8AC3E}">
        <p14:creationId xmlns:p14="http://schemas.microsoft.com/office/powerpoint/2010/main" val="1801011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Lainaus_vaalean_vihreä">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D3C9BD-E553-4532-8F1B-692757DFFA32}"/>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2B7FEA2D-6A52-47ED-8DFD-956DBBF7B78C}"/>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3" name="Graphic 2" descr="Closed quotation mark">
            <a:extLst>
              <a:ext uri="{FF2B5EF4-FFF2-40B4-BE49-F238E27FC236}">
                <a16:creationId xmlns:a16="http://schemas.microsoft.com/office/drawing/2014/main" id="{CFBDBB6F-3A4D-4629-93D3-14502AE8EC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12" name="Graphic 11" descr="Closed quotation mark">
            <a:extLst>
              <a:ext uri="{FF2B5EF4-FFF2-40B4-BE49-F238E27FC236}">
                <a16:creationId xmlns:a16="http://schemas.microsoft.com/office/drawing/2014/main" id="{FDCD013D-750B-40EC-B3FD-30866C557B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6" name="Picture 5" descr="A picture containing building, clipart&#10;&#10;Description automatically generated">
            <a:extLst>
              <a:ext uri="{FF2B5EF4-FFF2-40B4-BE49-F238E27FC236}">
                <a16:creationId xmlns:a16="http://schemas.microsoft.com/office/drawing/2014/main" id="{F5C3D7A0-CEE8-4810-AC66-8EEF47827F7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Tree>
    <p:extLst>
      <p:ext uri="{BB962C8B-B14F-4D97-AF65-F5344CB8AC3E}">
        <p14:creationId xmlns:p14="http://schemas.microsoft.com/office/powerpoint/2010/main" val="13436212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Lainaus_tumman_sinine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F164F4-88DD-4DB6-A969-CF67CBF9190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60D7ED0F-9041-499A-921C-AEFDAC4F829D}"/>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2DF3ECAD-51F9-426B-BA2A-A31D15606B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054D988B-BD2E-4868-BD0C-0286426709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6" name="Picture 5" descr="A picture containing building, clipart&#10;&#10;Description automatically generated">
            <a:extLst>
              <a:ext uri="{FF2B5EF4-FFF2-40B4-BE49-F238E27FC236}">
                <a16:creationId xmlns:a16="http://schemas.microsoft.com/office/drawing/2014/main" id="{9BD1C4AC-F731-4E7C-B6EF-52E5B96F5D8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Tree>
    <p:extLst>
      <p:ext uri="{BB962C8B-B14F-4D97-AF65-F5344CB8AC3E}">
        <p14:creationId xmlns:p14="http://schemas.microsoft.com/office/powerpoint/2010/main" val="15910634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Lainaus_vaalean_sinine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CB5D14-0A9E-4CB4-A060-CF81F97CF1E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D605A358-014F-48BC-99D7-1F4227F7FE42}"/>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A0E55188-C435-4ADB-89AF-C484D0CC34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5CC0672F-9201-45FA-9419-DF8790A0BC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6" name="Picture 5" descr="A picture containing building, clipart&#10;&#10;Description automatically generated">
            <a:extLst>
              <a:ext uri="{FF2B5EF4-FFF2-40B4-BE49-F238E27FC236}">
                <a16:creationId xmlns:a16="http://schemas.microsoft.com/office/drawing/2014/main" id="{6C7CBFF0-AFA3-42D3-93F0-41E668754AB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Tree>
    <p:extLst>
      <p:ext uri="{BB962C8B-B14F-4D97-AF65-F5344CB8AC3E}">
        <p14:creationId xmlns:p14="http://schemas.microsoft.com/office/powerpoint/2010/main" val="1126849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isalto_palst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43383C-D902-4359-B134-36B4C4F73CFC}"/>
              </a:ext>
            </a:extLst>
          </p:cNvPr>
          <p:cNvSpPr>
            <a:spLocks noGrp="1"/>
          </p:cNvSpPr>
          <p:nvPr>
            <p:ph idx="1"/>
          </p:nvPr>
        </p:nvSpPr>
        <p:spPr>
          <a:xfrm>
            <a:off x="5183188" y="987425"/>
            <a:ext cx="6172200" cy="4881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C8B999F5-4813-427F-A4E4-5335441DBDA8}"/>
              </a:ext>
            </a:extLst>
          </p:cNvPr>
          <p:cNvSpPr>
            <a:spLocks noGrp="1"/>
          </p:cNvSpPr>
          <p:nvPr>
            <p:ph type="body" sz="half" idx="2"/>
          </p:nvPr>
        </p:nvSpPr>
        <p:spPr>
          <a:xfrm>
            <a:off x="839788" y="2160494"/>
            <a:ext cx="3932237" cy="37084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00F1A4-B81E-45E1-9606-07525FFE27C8}"/>
              </a:ext>
            </a:extLst>
          </p:cNvPr>
          <p:cNvSpPr>
            <a:spLocks noGrp="1"/>
          </p:cNvSpPr>
          <p:nvPr>
            <p:ph type="dt" sz="half" idx="10"/>
          </p:nvPr>
        </p:nvSpPr>
        <p:spPr/>
        <p:txBody>
          <a:bodyPr/>
          <a:lstStyle/>
          <a:p>
            <a:fld id="{959F7C74-FDAC-47C9-85FF-A93A4A77D2DE}" type="datetime1">
              <a:rPr lang="fi-FI" smtClean="0"/>
              <a:t>12.10.2023</a:t>
            </a:fld>
            <a:endParaRPr lang="fi-FI"/>
          </a:p>
        </p:txBody>
      </p:sp>
      <p:sp>
        <p:nvSpPr>
          <p:cNvPr id="7" name="Slide Number Placeholder 6">
            <a:extLst>
              <a:ext uri="{FF2B5EF4-FFF2-40B4-BE49-F238E27FC236}">
                <a16:creationId xmlns:a16="http://schemas.microsoft.com/office/drawing/2014/main" id="{0840F95E-9FAF-473A-8740-38C0D6F75567}"/>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9" name="Title 1">
            <a:extLst>
              <a:ext uri="{FF2B5EF4-FFF2-40B4-BE49-F238E27FC236}">
                <a16:creationId xmlns:a16="http://schemas.microsoft.com/office/drawing/2014/main" id="{D4EB64A9-0753-493D-931D-D429FE2A22EE}"/>
              </a:ext>
            </a:extLst>
          </p:cNvPr>
          <p:cNvSpPr>
            <a:spLocks noGrp="1"/>
          </p:cNvSpPr>
          <p:nvPr>
            <p:ph type="title"/>
          </p:nvPr>
        </p:nvSpPr>
        <p:spPr>
          <a:xfrm>
            <a:off x="839788" y="987425"/>
            <a:ext cx="3932237" cy="965199"/>
          </a:xfrm>
        </p:spPr>
        <p:txBody>
          <a:bodyPr anchor="b"/>
          <a:lstStyle>
            <a:lvl1pPr>
              <a:defRPr sz="3200"/>
            </a:lvl1pPr>
          </a:lstStyle>
          <a:p>
            <a:r>
              <a:rPr lang="en-US"/>
              <a:t>Click to edit Master title style</a:t>
            </a:r>
            <a:endParaRPr lang="fi-FI"/>
          </a:p>
        </p:txBody>
      </p:sp>
      <p:sp>
        <p:nvSpPr>
          <p:cNvPr id="8" name="Footer Placeholder 4">
            <a:extLst>
              <a:ext uri="{FF2B5EF4-FFF2-40B4-BE49-F238E27FC236}">
                <a16:creationId xmlns:a16="http://schemas.microsoft.com/office/drawing/2014/main" id="{27897217-BD8C-4F57-9294-7DC932179A6F}"/>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22475001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uoli_sivua_kuva_valkoinen">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0E54EFB4-12B2-4DFE-9F2E-3D2DD7CA7A15}"/>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6" name="Text Placeholder 3">
            <a:extLst>
              <a:ext uri="{FF2B5EF4-FFF2-40B4-BE49-F238E27FC236}">
                <a16:creationId xmlns:a16="http://schemas.microsoft.com/office/drawing/2014/main" id="{996869CB-89D0-4DA9-89A5-3150AD97AD93}"/>
              </a:ext>
            </a:extLst>
          </p:cNvPr>
          <p:cNvSpPr>
            <a:spLocks noGrp="1"/>
          </p:cNvSpPr>
          <p:nvPr>
            <p:ph type="body" sz="half" idx="2"/>
          </p:nvPr>
        </p:nvSpPr>
        <p:spPr>
          <a:xfrm>
            <a:off x="839788" y="2160494"/>
            <a:ext cx="6036141" cy="37084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1">
            <a:extLst>
              <a:ext uri="{FF2B5EF4-FFF2-40B4-BE49-F238E27FC236}">
                <a16:creationId xmlns:a16="http://schemas.microsoft.com/office/drawing/2014/main" id="{309055EB-5B06-42A3-A3F7-9558E538E1FA}"/>
              </a:ext>
            </a:extLst>
          </p:cNvPr>
          <p:cNvSpPr>
            <a:spLocks noGrp="1"/>
          </p:cNvSpPr>
          <p:nvPr>
            <p:ph type="title"/>
          </p:nvPr>
        </p:nvSpPr>
        <p:spPr>
          <a:xfrm>
            <a:off x="839788" y="987425"/>
            <a:ext cx="6036141" cy="965199"/>
          </a:xfrm>
        </p:spPr>
        <p:txBody>
          <a:bodyPr anchor="b"/>
          <a:lstStyle>
            <a:lvl1pPr>
              <a:defRPr sz="3200"/>
            </a:lvl1pPr>
          </a:lstStyle>
          <a:p>
            <a:r>
              <a:rPr lang="en-US"/>
              <a:t>Click to edit Master title style</a:t>
            </a:r>
            <a:endParaRPr lang="fi-FI"/>
          </a:p>
        </p:txBody>
      </p:sp>
      <p:pic>
        <p:nvPicPr>
          <p:cNvPr id="11" name="Picture 10" descr="A picture containing building, clipart&#10;&#10;Description automatically generated">
            <a:extLst>
              <a:ext uri="{FF2B5EF4-FFF2-40B4-BE49-F238E27FC236}">
                <a16:creationId xmlns:a16="http://schemas.microsoft.com/office/drawing/2014/main" id="{93E22456-AB22-4CB4-9C0E-E7E2302CA3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Tree>
    <p:extLst>
      <p:ext uri="{BB962C8B-B14F-4D97-AF65-F5344CB8AC3E}">
        <p14:creationId xmlns:p14="http://schemas.microsoft.com/office/powerpoint/2010/main" val="14495834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Otsikko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4974-F3A3-AA28-578C-E88E992F8FCE}"/>
              </a:ext>
            </a:extLst>
          </p:cNvPr>
          <p:cNvSpPr>
            <a:spLocks noGrp="1"/>
          </p:cNvSpPr>
          <p:nvPr>
            <p:ph type="title" hasCustomPrompt="1"/>
          </p:nvPr>
        </p:nvSpPr>
        <p:spPr/>
        <p:txBody>
          <a:bodyPr/>
          <a:lstStyle>
            <a:lvl1pPr>
              <a:defRPr>
                <a:solidFill>
                  <a:schemeClr val="tx1"/>
                </a:solidFill>
              </a:defRPr>
            </a:lvl1pPr>
          </a:lstStyle>
          <a:p>
            <a:r>
              <a:rPr lang="en-GB" err="1"/>
              <a:t>Otsikko</a:t>
            </a:r>
            <a:r>
              <a:rPr lang="en-GB"/>
              <a:t> 44 </a:t>
            </a:r>
            <a:r>
              <a:rPr lang="en-GB" err="1"/>
              <a:t>pt</a:t>
            </a:r>
            <a:endParaRPr lang="fi-FI"/>
          </a:p>
        </p:txBody>
      </p:sp>
      <p:sp>
        <p:nvSpPr>
          <p:cNvPr id="3" name="Date Placeholder 2">
            <a:extLst>
              <a:ext uri="{FF2B5EF4-FFF2-40B4-BE49-F238E27FC236}">
                <a16:creationId xmlns:a16="http://schemas.microsoft.com/office/drawing/2014/main" id="{827F12E1-C23C-F2BF-89C3-3E2FCC8A969A}"/>
              </a:ext>
            </a:extLst>
          </p:cNvPr>
          <p:cNvSpPr>
            <a:spLocks noGrp="1"/>
          </p:cNvSpPr>
          <p:nvPr>
            <p:ph type="dt" sz="half" idx="10"/>
          </p:nvPr>
        </p:nvSpPr>
        <p:spPr/>
        <p:txBody>
          <a:bodyPr/>
          <a:lstStyle>
            <a:lvl1pPr>
              <a:defRPr>
                <a:solidFill>
                  <a:schemeClr val="tx1"/>
                </a:solidFill>
              </a:defRPr>
            </a:lvl1pPr>
          </a:lstStyle>
          <a:p>
            <a:fld id="{84F32CFB-8CF4-1C49-BC5F-593B5F3D3B14}" type="datetimeFigureOut">
              <a:rPr lang="fi-FI" smtClean="0"/>
              <a:pPr/>
              <a:t>12.10.2023</a:t>
            </a:fld>
            <a:endParaRPr lang="fi-FI"/>
          </a:p>
        </p:txBody>
      </p:sp>
      <p:sp>
        <p:nvSpPr>
          <p:cNvPr id="4" name="Footer Placeholder 3">
            <a:extLst>
              <a:ext uri="{FF2B5EF4-FFF2-40B4-BE49-F238E27FC236}">
                <a16:creationId xmlns:a16="http://schemas.microsoft.com/office/drawing/2014/main" id="{5F270F59-9E54-9B06-629F-7559DD5B8390}"/>
              </a:ext>
            </a:extLst>
          </p:cNvPr>
          <p:cNvSpPr>
            <a:spLocks noGrp="1"/>
          </p:cNvSpPr>
          <p:nvPr>
            <p:ph type="ftr" sz="quarter" idx="11"/>
          </p:nvPr>
        </p:nvSpPr>
        <p:spPr/>
        <p:txBody>
          <a:bodyPr/>
          <a:lstStyle>
            <a:lvl1pPr>
              <a:defRPr>
                <a:solidFill>
                  <a:schemeClr val="tx1"/>
                </a:solidFill>
              </a:defRPr>
            </a:lvl1pPr>
          </a:lstStyle>
          <a:p>
            <a:r>
              <a:rPr lang="fi-FI"/>
              <a:t>Alatunniste</a:t>
            </a:r>
          </a:p>
        </p:txBody>
      </p:sp>
      <p:sp>
        <p:nvSpPr>
          <p:cNvPr id="5" name="Slide Number Placeholder 4">
            <a:extLst>
              <a:ext uri="{FF2B5EF4-FFF2-40B4-BE49-F238E27FC236}">
                <a16:creationId xmlns:a16="http://schemas.microsoft.com/office/drawing/2014/main" id="{88BE5749-5EB2-9037-9EE8-37A3F0DA35BE}"/>
              </a:ext>
            </a:extLst>
          </p:cNvPr>
          <p:cNvSpPr>
            <a:spLocks noGrp="1"/>
          </p:cNvSpPr>
          <p:nvPr>
            <p:ph type="sldNum" sz="quarter" idx="12"/>
          </p:nvPr>
        </p:nvSpPr>
        <p:spPr/>
        <p:txBody>
          <a:bodyPr/>
          <a:lstStyle>
            <a:lvl1pPr>
              <a:defRPr>
                <a:solidFill>
                  <a:schemeClr val="tx1"/>
                </a:solidFill>
              </a:defRPr>
            </a:lvl1pPr>
          </a:lstStyle>
          <a:p>
            <a:fld id="{6FF9B090-397C-D745-B26D-388A8603260D}" type="slidenum">
              <a:rPr lang="fi-FI" smtClean="0"/>
              <a:pPr/>
              <a:t>‹#›</a:t>
            </a:fld>
            <a:endParaRPr lang="fi-FI"/>
          </a:p>
        </p:txBody>
      </p:sp>
      <p:pic>
        <p:nvPicPr>
          <p:cNvPr id="6" name="Picture 5" descr="A picture containing building, clipart&#10;&#10;Description automatically generated">
            <a:extLst>
              <a:ext uri="{FF2B5EF4-FFF2-40B4-BE49-F238E27FC236}">
                <a16:creationId xmlns:a16="http://schemas.microsoft.com/office/drawing/2014/main" id="{6659325B-759F-4951-3A3C-7BA7DC8A47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7" name="Picture 6">
            <a:extLst>
              <a:ext uri="{FF2B5EF4-FFF2-40B4-BE49-F238E27FC236}">
                <a16:creationId xmlns:a16="http://schemas.microsoft.com/office/drawing/2014/main" id="{B4A71483-AD90-EFAE-2519-E6DDAD13AACC}"/>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180619137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uoli_sivua_kuva_tumma_fuksi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4224DE-DE84-4CDB-804C-D62F8DBAD4A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icture Placeholder 2">
            <a:extLst>
              <a:ext uri="{FF2B5EF4-FFF2-40B4-BE49-F238E27FC236}">
                <a16:creationId xmlns:a16="http://schemas.microsoft.com/office/drawing/2014/main" id="{636513FB-22B8-45CF-AEF7-A64E2EBADB8B}"/>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3" name="Text Placeholder 3">
            <a:extLst>
              <a:ext uri="{FF2B5EF4-FFF2-40B4-BE49-F238E27FC236}">
                <a16:creationId xmlns:a16="http://schemas.microsoft.com/office/drawing/2014/main" id="{689C3558-BCB4-4A57-AFB2-95ED2FE28165}"/>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4" name="Title 1">
            <a:extLst>
              <a:ext uri="{FF2B5EF4-FFF2-40B4-BE49-F238E27FC236}">
                <a16:creationId xmlns:a16="http://schemas.microsoft.com/office/drawing/2014/main" id="{E68424A2-D2D4-4E4F-9B59-69E589A8D38D}"/>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5" name="Picture 14" descr="A picture containing building, clipart&#10;&#10;Description automatically generated">
            <a:extLst>
              <a:ext uri="{FF2B5EF4-FFF2-40B4-BE49-F238E27FC236}">
                <a16:creationId xmlns:a16="http://schemas.microsoft.com/office/drawing/2014/main" id="{3FEABE71-E81F-4523-B5C3-B7A2E66D3C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2" name="Picture 1">
            <a:extLst>
              <a:ext uri="{FF2B5EF4-FFF2-40B4-BE49-F238E27FC236}">
                <a16:creationId xmlns:a16="http://schemas.microsoft.com/office/drawing/2014/main" id="{8990C2AF-CB60-A3B1-B458-FED117B8FFE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3668" y="6088340"/>
            <a:ext cx="2428223" cy="703939"/>
          </a:xfrm>
          <a:prstGeom prst="rect">
            <a:avLst/>
          </a:prstGeom>
        </p:spPr>
      </p:pic>
    </p:spTree>
    <p:extLst>
      <p:ext uri="{BB962C8B-B14F-4D97-AF65-F5344CB8AC3E}">
        <p14:creationId xmlns:p14="http://schemas.microsoft.com/office/powerpoint/2010/main" val="17967198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uoli_sivua_kuva_vaalea_fuksi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E9C94-F91C-4351-80A3-EF626BB6D9F3}"/>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5C731633-EDC4-4E10-A99C-BCF4E3D47F0C}"/>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5" name="Text Placeholder 3">
            <a:extLst>
              <a:ext uri="{FF2B5EF4-FFF2-40B4-BE49-F238E27FC236}">
                <a16:creationId xmlns:a16="http://schemas.microsoft.com/office/drawing/2014/main" id="{74383859-0CAC-4E51-BE74-57E16ABFBCDF}"/>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6" name="Title 1">
            <a:extLst>
              <a:ext uri="{FF2B5EF4-FFF2-40B4-BE49-F238E27FC236}">
                <a16:creationId xmlns:a16="http://schemas.microsoft.com/office/drawing/2014/main" id="{8A68DA7D-4465-4F6E-8E5C-4866B5E828FD}"/>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7" name="Picture 16" descr="A picture containing building, clipart&#10;&#10;Description automatically generated">
            <a:extLst>
              <a:ext uri="{FF2B5EF4-FFF2-40B4-BE49-F238E27FC236}">
                <a16:creationId xmlns:a16="http://schemas.microsoft.com/office/drawing/2014/main" id="{97076935-D697-414D-AD85-CDF94E890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2" name="Picture 1">
            <a:extLst>
              <a:ext uri="{FF2B5EF4-FFF2-40B4-BE49-F238E27FC236}">
                <a16:creationId xmlns:a16="http://schemas.microsoft.com/office/drawing/2014/main" id="{0E4325C9-5EB9-40EC-7914-EA2365B5119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3668" y="6088340"/>
            <a:ext cx="2428223" cy="703939"/>
          </a:xfrm>
          <a:prstGeom prst="rect">
            <a:avLst/>
          </a:prstGeom>
        </p:spPr>
      </p:pic>
    </p:spTree>
    <p:extLst>
      <p:ext uri="{BB962C8B-B14F-4D97-AF65-F5344CB8AC3E}">
        <p14:creationId xmlns:p14="http://schemas.microsoft.com/office/powerpoint/2010/main" val="847568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Puoli_sivua_kuva_tumman_vihreä">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4D596EB-6C87-4E77-A282-E8F4AC510AA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Picture Placeholder 2">
            <a:extLst>
              <a:ext uri="{FF2B5EF4-FFF2-40B4-BE49-F238E27FC236}">
                <a16:creationId xmlns:a16="http://schemas.microsoft.com/office/drawing/2014/main" id="{79554269-A758-425E-A7A9-3297720BD12A}"/>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7" name="Text Placeholder 3">
            <a:extLst>
              <a:ext uri="{FF2B5EF4-FFF2-40B4-BE49-F238E27FC236}">
                <a16:creationId xmlns:a16="http://schemas.microsoft.com/office/drawing/2014/main" id="{2DA1327E-385A-450D-B8CB-02C8C36636AD}"/>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8" name="Title 1">
            <a:extLst>
              <a:ext uri="{FF2B5EF4-FFF2-40B4-BE49-F238E27FC236}">
                <a16:creationId xmlns:a16="http://schemas.microsoft.com/office/drawing/2014/main" id="{104CD8A6-3E7E-41DC-8B95-CADBC6BE8E5C}"/>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9" name="Picture 18" descr="A picture containing building, clipart&#10;&#10;Description automatically generated">
            <a:extLst>
              <a:ext uri="{FF2B5EF4-FFF2-40B4-BE49-F238E27FC236}">
                <a16:creationId xmlns:a16="http://schemas.microsoft.com/office/drawing/2014/main" id="{969AA01B-7F14-434E-9FCE-1A5429402C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2" name="Picture 1">
            <a:extLst>
              <a:ext uri="{FF2B5EF4-FFF2-40B4-BE49-F238E27FC236}">
                <a16:creationId xmlns:a16="http://schemas.microsoft.com/office/drawing/2014/main" id="{EEE3D616-4175-D063-2C84-3F399C0C952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3668" y="6088340"/>
            <a:ext cx="2428223" cy="703939"/>
          </a:xfrm>
          <a:prstGeom prst="rect">
            <a:avLst/>
          </a:prstGeom>
        </p:spPr>
      </p:pic>
    </p:spTree>
    <p:extLst>
      <p:ext uri="{BB962C8B-B14F-4D97-AF65-F5344CB8AC3E}">
        <p14:creationId xmlns:p14="http://schemas.microsoft.com/office/powerpoint/2010/main" val="22141156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Puoli_sivua_kuva_vaalean_vihre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3197DA-176C-4FE5-917B-D17DC70B7543}"/>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A7A8F4DB-F8D7-4D33-9C7B-C531A0599073}"/>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5" name="Text Placeholder 3">
            <a:extLst>
              <a:ext uri="{FF2B5EF4-FFF2-40B4-BE49-F238E27FC236}">
                <a16:creationId xmlns:a16="http://schemas.microsoft.com/office/drawing/2014/main" id="{30538F70-F123-419A-9310-662999393757}"/>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6" name="Title 1">
            <a:extLst>
              <a:ext uri="{FF2B5EF4-FFF2-40B4-BE49-F238E27FC236}">
                <a16:creationId xmlns:a16="http://schemas.microsoft.com/office/drawing/2014/main" id="{A0D085CB-FF03-477D-99B3-E2B4ACDB9141}"/>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7" name="Picture 16" descr="A picture containing building, clipart&#10;&#10;Description automatically generated">
            <a:extLst>
              <a:ext uri="{FF2B5EF4-FFF2-40B4-BE49-F238E27FC236}">
                <a16:creationId xmlns:a16="http://schemas.microsoft.com/office/drawing/2014/main" id="{32B46A89-505B-4C00-9603-774EE16B94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2" name="Picture 1">
            <a:extLst>
              <a:ext uri="{FF2B5EF4-FFF2-40B4-BE49-F238E27FC236}">
                <a16:creationId xmlns:a16="http://schemas.microsoft.com/office/drawing/2014/main" id="{46C36E70-D552-72B7-BBCB-A1F48A6D8B4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3668" y="6088340"/>
            <a:ext cx="2428223" cy="703939"/>
          </a:xfrm>
          <a:prstGeom prst="rect">
            <a:avLst/>
          </a:prstGeom>
        </p:spPr>
      </p:pic>
    </p:spTree>
    <p:extLst>
      <p:ext uri="{BB962C8B-B14F-4D97-AF65-F5344CB8AC3E}">
        <p14:creationId xmlns:p14="http://schemas.microsoft.com/office/powerpoint/2010/main" val="2123432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Puoli_sivua_kuva_tumman_sininen">
    <p:spTree>
      <p:nvGrpSpPr>
        <p:cNvPr id="1" name=""/>
        <p:cNvGrpSpPr/>
        <p:nvPr/>
      </p:nvGrpSpPr>
      <p:grpSpPr>
        <a:xfrm>
          <a:off x="0" y="0"/>
          <a:ext cx="0" cy="0"/>
          <a:chOff x="0" y="0"/>
          <a:chExt cx="0" cy="0"/>
        </a:xfrm>
      </p:grpSpPr>
      <p:pic>
        <p:nvPicPr>
          <p:cNvPr id="7" name="Graphic 6" descr="Deciduous tree">
            <a:extLst>
              <a:ext uri="{FF2B5EF4-FFF2-40B4-BE49-F238E27FC236}">
                <a16:creationId xmlns:a16="http://schemas.microsoft.com/office/drawing/2014/main" id="{A93C0E96-BAF3-4CE6-893E-BBBF4EBBF8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85642" y="2665254"/>
            <a:ext cx="4720908" cy="4720908"/>
          </a:xfrm>
          <a:prstGeom prst="rect">
            <a:avLst/>
          </a:prstGeom>
        </p:spPr>
      </p:pic>
      <p:sp>
        <p:nvSpPr>
          <p:cNvPr id="11" name="Rectangle 10">
            <a:extLst>
              <a:ext uri="{FF2B5EF4-FFF2-40B4-BE49-F238E27FC236}">
                <a16:creationId xmlns:a16="http://schemas.microsoft.com/office/drawing/2014/main" id="{70E12F5B-6168-40D0-A95F-7BDBB48756D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Picture Placeholder 2">
            <a:extLst>
              <a:ext uri="{FF2B5EF4-FFF2-40B4-BE49-F238E27FC236}">
                <a16:creationId xmlns:a16="http://schemas.microsoft.com/office/drawing/2014/main" id="{9CACB86E-ED50-48E8-88C1-FFE2056D2CE6}"/>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7" name="Text Placeholder 3">
            <a:extLst>
              <a:ext uri="{FF2B5EF4-FFF2-40B4-BE49-F238E27FC236}">
                <a16:creationId xmlns:a16="http://schemas.microsoft.com/office/drawing/2014/main" id="{120CEAFD-8292-45D3-B6A0-B7E445026776}"/>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8" name="Title 1">
            <a:extLst>
              <a:ext uri="{FF2B5EF4-FFF2-40B4-BE49-F238E27FC236}">
                <a16:creationId xmlns:a16="http://schemas.microsoft.com/office/drawing/2014/main" id="{F2DDBF5D-668F-4A0C-B7A0-CADB0FE88197}"/>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9" name="Picture 18" descr="A picture containing building, clipart&#10;&#10;Description automatically generated">
            <a:extLst>
              <a:ext uri="{FF2B5EF4-FFF2-40B4-BE49-F238E27FC236}">
                <a16:creationId xmlns:a16="http://schemas.microsoft.com/office/drawing/2014/main" id="{8F3EC7DD-D9F8-4C93-8A6B-1B071ABDC33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2" name="Picture 1">
            <a:extLst>
              <a:ext uri="{FF2B5EF4-FFF2-40B4-BE49-F238E27FC236}">
                <a16:creationId xmlns:a16="http://schemas.microsoft.com/office/drawing/2014/main" id="{B6D79C03-0C39-74EE-423B-C22C833804A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3668" y="6088340"/>
            <a:ext cx="2428223" cy="703939"/>
          </a:xfrm>
          <a:prstGeom prst="rect">
            <a:avLst/>
          </a:prstGeom>
        </p:spPr>
      </p:pic>
    </p:spTree>
    <p:extLst>
      <p:ext uri="{BB962C8B-B14F-4D97-AF65-F5344CB8AC3E}">
        <p14:creationId xmlns:p14="http://schemas.microsoft.com/office/powerpoint/2010/main" val="40132694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Puoli_sivua_kuva_vaalean_sinin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4A104B-18AA-4D32-99D1-997AD7245062}"/>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75F519A0-39B0-4EC5-A2A2-3EA771214328}"/>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5" name="Text Placeholder 3">
            <a:extLst>
              <a:ext uri="{FF2B5EF4-FFF2-40B4-BE49-F238E27FC236}">
                <a16:creationId xmlns:a16="http://schemas.microsoft.com/office/drawing/2014/main" id="{0D42A1AF-7F9C-4CF2-BBFC-B82C6AD759BA}"/>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6" name="Title 1">
            <a:extLst>
              <a:ext uri="{FF2B5EF4-FFF2-40B4-BE49-F238E27FC236}">
                <a16:creationId xmlns:a16="http://schemas.microsoft.com/office/drawing/2014/main" id="{5E104650-C3CA-4705-9048-D79637A3318D}"/>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7" name="Picture 16" descr="A picture containing building, clipart&#10;&#10;Description automatically generated">
            <a:extLst>
              <a:ext uri="{FF2B5EF4-FFF2-40B4-BE49-F238E27FC236}">
                <a16:creationId xmlns:a16="http://schemas.microsoft.com/office/drawing/2014/main" id="{8A0A90A8-9FE0-4C37-82BD-085ACB37D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2" name="Picture 1">
            <a:extLst>
              <a:ext uri="{FF2B5EF4-FFF2-40B4-BE49-F238E27FC236}">
                <a16:creationId xmlns:a16="http://schemas.microsoft.com/office/drawing/2014/main" id="{D2661B80-766C-AA5D-B863-C69ED3CF21C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3668" y="6088340"/>
            <a:ext cx="2428223" cy="703939"/>
          </a:xfrm>
          <a:prstGeom prst="rect">
            <a:avLst/>
          </a:prstGeom>
        </p:spPr>
      </p:pic>
    </p:spTree>
    <p:extLst>
      <p:ext uri="{BB962C8B-B14F-4D97-AF65-F5344CB8AC3E}">
        <p14:creationId xmlns:p14="http://schemas.microsoft.com/office/powerpoint/2010/main" val="38811665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Vaak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746F1-38DD-4FD1-8721-CA848852FCF2}"/>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6B6F0F28-7AEF-4281-9330-AB1ACB5791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B6830CEB-310C-4C23-BD33-AD1ABF5D420D}"/>
              </a:ext>
            </a:extLst>
          </p:cNvPr>
          <p:cNvSpPr>
            <a:spLocks noGrp="1"/>
          </p:cNvSpPr>
          <p:nvPr>
            <p:ph type="dt" sz="half" idx="10"/>
          </p:nvPr>
        </p:nvSpPr>
        <p:spPr/>
        <p:txBody>
          <a:bodyPr/>
          <a:lstStyle/>
          <a:p>
            <a:fld id="{8E96E634-4747-4C18-9630-96A196DBF87F}" type="datetime1">
              <a:rPr lang="fi-FI" smtClean="0"/>
              <a:t>12.10.2023</a:t>
            </a:fld>
            <a:endParaRPr lang="fi-FI"/>
          </a:p>
        </p:txBody>
      </p:sp>
      <p:sp>
        <p:nvSpPr>
          <p:cNvPr id="6" name="Slide Number Placeholder 5">
            <a:extLst>
              <a:ext uri="{FF2B5EF4-FFF2-40B4-BE49-F238E27FC236}">
                <a16:creationId xmlns:a16="http://schemas.microsoft.com/office/drawing/2014/main" id="{238DFE85-AC06-48FB-92D6-25F3F0EA7DD5}"/>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7" name="Footer Placeholder 4">
            <a:extLst>
              <a:ext uri="{FF2B5EF4-FFF2-40B4-BE49-F238E27FC236}">
                <a16:creationId xmlns:a16="http://schemas.microsoft.com/office/drawing/2014/main" id="{3C718087-0904-42CB-BF7F-BF506ABCAA2A}"/>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16224500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aaka_ja_otsikko">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0FA221-AA95-4298-AD12-8A88E18CD9B6}"/>
              </a:ext>
            </a:extLst>
          </p:cNvPr>
          <p:cNvSpPr>
            <a:spLocks noGrp="1"/>
          </p:cNvSpPr>
          <p:nvPr>
            <p:ph type="title" orient="vert"/>
          </p:nvPr>
        </p:nvSpPr>
        <p:spPr>
          <a:xfrm>
            <a:off x="8724900" y="1033271"/>
            <a:ext cx="2628900" cy="5143691"/>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149273D4-E8DF-45BF-9698-444760278884}"/>
              </a:ext>
            </a:extLst>
          </p:cNvPr>
          <p:cNvSpPr>
            <a:spLocks noGrp="1"/>
          </p:cNvSpPr>
          <p:nvPr>
            <p:ph type="body" orient="vert" idx="1"/>
          </p:nvPr>
        </p:nvSpPr>
        <p:spPr>
          <a:xfrm>
            <a:off x="838200" y="1033271"/>
            <a:ext cx="7734300" cy="514369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4EE20074-A776-4019-A129-04037FC89333}"/>
              </a:ext>
            </a:extLst>
          </p:cNvPr>
          <p:cNvSpPr>
            <a:spLocks noGrp="1"/>
          </p:cNvSpPr>
          <p:nvPr>
            <p:ph type="dt" sz="half" idx="10"/>
          </p:nvPr>
        </p:nvSpPr>
        <p:spPr/>
        <p:txBody>
          <a:bodyPr/>
          <a:lstStyle/>
          <a:p>
            <a:fld id="{DADEE36B-1FB8-4D59-A82C-0E27C43A5F1F}" type="datetime1">
              <a:rPr lang="fi-FI" smtClean="0"/>
              <a:t>12.10.2023</a:t>
            </a:fld>
            <a:endParaRPr lang="fi-FI"/>
          </a:p>
        </p:txBody>
      </p:sp>
      <p:sp>
        <p:nvSpPr>
          <p:cNvPr id="6" name="Slide Number Placeholder 5">
            <a:extLst>
              <a:ext uri="{FF2B5EF4-FFF2-40B4-BE49-F238E27FC236}">
                <a16:creationId xmlns:a16="http://schemas.microsoft.com/office/drawing/2014/main" id="{46F14635-FF9B-4224-842E-C960380FAF5B}"/>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7" name="Footer Placeholder 4">
            <a:extLst>
              <a:ext uri="{FF2B5EF4-FFF2-40B4-BE49-F238E27FC236}">
                <a16:creationId xmlns:a16="http://schemas.microsoft.com/office/drawing/2014/main" id="{3FF30BED-DFC0-40F3-8884-6966E14F2B71}"/>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9311008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Aloitusruutu_valkoin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C8FAA00-08CB-4D42-BC42-5FD10B8E1D58}"/>
              </a:ext>
            </a:extLst>
          </p:cNvPr>
          <p:cNvSpPr>
            <a:spLocks noGrp="1"/>
          </p:cNvSpPr>
          <p:nvPr>
            <p:ph type="dt" sz="half" idx="10"/>
          </p:nvPr>
        </p:nvSpPr>
        <p:spPr/>
        <p:txBody>
          <a:bodyPr/>
          <a:lstStyle/>
          <a:p>
            <a:fld id="{54D43059-99C1-4944-9656-B1D921B30889}" type="datetime1">
              <a:rPr lang="fi-FI" smtClean="0"/>
              <a:t>12.10.2023</a:t>
            </a:fld>
            <a:endParaRPr lang="fi-FI"/>
          </a:p>
        </p:txBody>
      </p:sp>
      <p:sp>
        <p:nvSpPr>
          <p:cNvPr id="6" name="Slide Number Placeholder 5">
            <a:extLst>
              <a:ext uri="{FF2B5EF4-FFF2-40B4-BE49-F238E27FC236}">
                <a16:creationId xmlns:a16="http://schemas.microsoft.com/office/drawing/2014/main" id="{B1B36D59-2219-4745-8866-3C10FB77AB53}"/>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11" name="Title 1">
            <a:extLst>
              <a:ext uri="{FF2B5EF4-FFF2-40B4-BE49-F238E27FC236}">
                <a16:creationId xmlns:a16="http://schemas.microsoft.com/office/drawing/2014/main" id="{F5469C93-8108-497E-AE09-69B91A1ABF4D}"/>
              </a:ext>
            </a:extLst>
          </p:cNvPr>
          <p:cNvSpPr>
            <a:spLocks noGrp="1"/>
          </p:cNvSpPr>
          <p:nvPr>
            <p:ph type="ctrTitle"/>
          </p:nvPr>
        </p:nvSpPr>
        <p:spPr>
          <a:xfrm>
            <a:off x="548116" y="2000187"/>
            <a:ext cx="7407164" cy="2387600"/>
          </a:xfrm>
        </p:spPr>
        <p:txBody>
          <a:bodyPr anchor="b"/>
          <a:lstStyle>
            <a:lvl1pPr algn="l">
              <a:defRPr sz="6000">
                <a:solidFill>
                  <a:schemeClr val="tx1"/>
                </a:solidFill>
              </a:defRPr>
            </a:lvl1pPr>
          </a:lstStyle>
          <a:p>
            <a:r>
              <a:rPr lang="en-US"/>
              <a:t>Click to edit Master title style</a:t>
            </a:r>
            <a:endParaRPr lang="fi-FI"/>
          </a:p>
        </p:txBody>
      </p:sp>
      <p:sp>
        <p:nvSpPr>
          <p:cNvPr id="12" name="Subtitle 2">
            <a:extLst>
              <a:ext uri="{FF2B5EF4-FFF2-40B4-BE49-F238E27FC236}">
                <a16:creationId xmlns:a16="http://schemas.microsoft.com/office/drawing/2014/main" id="{EEFA9397-4EC2-428C-8028-EC8F9418B720}"/>
              </a:ext>
            </a:extLst>
          </p:cNvPr>
          <p:cNvSpPr>
            <a:spLocks noGrp="1"/>
          </p:cNvSpPr>
          <p:nvPr>
            <p:ph type="subTitle" idx="1"/>
          </p:nvPr>
        </p:nvSpPr>
        <p:spPr>
          <a:xfrm>
            <a:off x="548116" y="4562158"/>
            <a:ext cx="7407164" cy="1655762"/>
          </a:xfrm>
        </p:spPr>
        <p:txBody>
          <a:bodyPr/>
          <a:lstStyle>
            <a:lvl1pPr marL="0" indent="0" algn="l">
              <a:buNone/>
              <a:defRPr sz="2400">
                <a:solidFill>
                  <a:schemeClr val="tx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13" name="Picture 12" descr="A picture containing building, clipart&#10;&#10;Description automatically generated">
            <a:extLst>
              <a:ext uri="{FF2B5EF4-FFF2-40B4-BE49-F238E27FC236}">
                <a16:creationId xmlns:a16="http://schemas.microsoft.com/office/drawing/2014/main" id="{7042E8DA-BDAD-400E-B10D-5DDB2028D5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sp>
        <p:nvSpPr>
          <p:cNvPr id="14" name="Rectangle 13">
            <a:extLst>
              <a:ext uri="{FF2B5EF4-FFF2-40B4-BE49-F238E27FC236}">
                <a16:creationId xmlns:a16="http://schemas.microsoft.com/office/drawing/2014/main" id="{E5960C26-0006-4CDB-BFA6-EED7F960FBB8}"/>
              </a:ext>
            </a:extLst>
          </p:cNvPr>
          <p:cNvSpPr/>
          <p:nvPr userDrawn="1"/>
        </p:nvSpPr>
        <p:spPr>
          <a:xfrm>
            <a:off x="9983495" y="0"/>
            <a:ext cx="2208505" cy="1615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7633F30-81AA-4E31-B02C-5D35D29203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0902" y="2000060"/>
            <a:ext cx="3645475" cy="3089974"/>
          </a:xfrm>
          <a:prstGeom prst="rect">
            <a:avLst/>
          </a:prstGeom>
        </p:spPr>
      </p:pic>
      <p:sp>
        <p:nvSpPr>
          <p:cNvPr id="16" name="Footer Placeholder 4">
            <a:extLst>
              <a:ext uri="{FF2B5EF4-FFF2-40B4-BE49-F238E27FC236}">
                <a16:creationId xmlns:a16="http://schemas.microsoft.com/office/drawing/2014/main" id="{60B4022C-4631-4B82-ABDB-2F2B7E3881CC}"/>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11367318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Aloitusruutu_Tumm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6" name="Picture 5">
            <a:extLst>
              <a:ext uri="{FF2B5EF4-FFF2-40B4-BE49-F238E27FC236}">
                <a16:creationId xmlns:a16="http://schemas.microsoft.com/office/drawing/2014/main" id="{23DB6CCF-4A6C-4CF2-81A9-169BDCA233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3419326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sisältö ja media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549965" y="535510"/>
            <a:ext cx="4168800" cy="1542819"/>
          </a:xfrm>
        </p:spPr>
        <p:txBody>
          <a:bodyPr anchor="b"/>
          <a:lstStyle>
            <a:lvl1pPr>
              <a:defRPr sz="3200"/>
            </a:lvl1pPr>
          </a:lstStyle>
          <a:p>
            <a:r>
              <a:rPr lang="en-GB" err="1"/>
              <a:t>Otsikko</a:t>
            </a:r>
            <a:r>
              <a:rPr lang="en-GB"/>
              <a:t> 32 </a:t>
            </a:r>
            <a:r>
              <a:rPr lang="en-GB" err="1"/>
              <a:t>pt</a:t>
            </a:r>
            <a:endParaRPr lang="fi-FI"/>
          </a:p>
        </p:txBody>
      </p:sp>
      <p:sp>
        <p:nvSpPr>
          <p:cNvPr id="3" name="Content Placeholder 2">
            <a:extLst>
              <a:ext uri="{FF2B5EF4-FFF2-40B4-BE49-F238E27FC236}">
                <a16:creationId xmlns:a16="http://schemas.microsoft.com/office/drawing/2014/main" id="{21621358-7E6C-198B-1435-CD75CCB74252}"/>
              </a:ext>
            </a:extLst>
          </p:cNvPr>
          <p:cNvSpPr>
            <a:spLocks noGrp="1"/>
          </p:cNvSpPr>
          <p:nvPr>
            <p:ph idx="1" hasCustomPrompt="1"/>
          </p:nvPr>
        </p:nvSpPr>
        <p:spPr>
          <a:xfrm>
            <a:off x="4895165" y="535510"/>
            <a:ext cx="5914800" cy="5495107"/>
          </a:xfrm>
        </p:spPr>
        <p:txBody>
          <a:bodyPr anchor="ctr"/>
          <a:lstStyle>
            <a:lvl1pPr marL="0" indent="0" algn="ct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err="1"/>
              <a:t>Tila</a:t>
            </a:r>
            <a:r>
              <a:rPr lang="en-GB"/>
              <a:t> </a:t>
            </a:r>
            <a:r>
              <a:rPr lang="en-GB" err="1"/>
              <a:t>taulukolle</a:t>
            </a:r>
            <a:r>
              <a:rPr lang="en-GB"/>
              <a:t>, </a:t>
            </a:r>
            <a:r>
              <a:rPr lang="en-GB" err="1"/>
              <a:t>graafille</a:t>
            </a:r>
            <a:r>
              <a:rPr lang="en-GB"/>
              <a:t>, </a:t>
            </a:r>
            <a:br>
              <a:rPr lang="en-GB"/>
            </a:br>
            <a:r>
              <a:rPr lang="en-GB" err="1"/>
              <a:t>kuvalle</a:t>
            </a:r>
            <a:r>
              <a:rPr lang="en-GB"/>
              <a:t> tai </a:t>
            </a:r>
            <a:r>
              <a:rPr lang="en-GB" err="1"/>
              <a:t>videolle</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549965" y="2235850"/>
            <a:ext cx="4168800" cy="3773064"/>
          </a:xfrm>
        </p:spPr>
        <p:txBody>
          <a:bodyPr>
            <a:normAutofit/>
          </a:bodyPr>
          <a:lstStyle>
            <a:lvl1pPr marL="285750" indent="-28575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sp>
        <p:nvSpPr>
          <p:cNvPr id="5" name="Date Placeholder 4">
            <a:extLst>
              <a:ext uri="{FF2B5EF4-FFF2-40B4-BE49-F238E27FC236}">
                <a16:creationId xmlns:a16="http://schemas.microsoft.com/office/drawing/2014/main" id="{7F479992-5258-FE36-934D-C9DB69AF6E7A}"/>
              </a:ext>
            </a:extLst>
          </p:cNvPr>
          <p:cNvSpPr>
            <a:spLocks noGrp="1"/>
          </p:cNvSpPr>
          <p:nvPr>
            <p:ph type="dt" sz="half" idx="10"/>
          </p:nvPr>
        </p:nvSpPr>
        <p:spPr/>
        <p:txBody>
          <a:bodyPr/>
          <a:lstStyle/>
          <a:p>
            <a:fld id="{84F32CFB-8CF4-1C49-BC5F-593B5F3D3B14}" type="datetimeFigureOut">
              <a:rPr lang="fi-FI" smtClean="0"/>
              <a:t>12.10.2023</a:t>
            </a:fld>
            <a:endParaRPr lang="fi-FI"/>
          </a:p>
        </p:txBody>
      </p:sp>
      <p:sp>
        <p:nvSpPr>
          <p:cNvPr id="6" name="Footer Placeholder 5">
            <a:extLst>
              <a:ext uri="{FF2B5EF4-FFF2-40B4-BE49-F238E27FC236}">
                <a16:creationId xmlns:a16="http://schemas.microsoft.com/office/drawing/2014/main" id="{8CF43C1A-9B54-9EFC-0AC8-5E354885D5A3}"/>
              </a:ext>
            </a:extLst>
          </p:cNvPr>
          <p:cNvSpPr>
            <a:spLocks noGrp="1"/>
          </p:cNvSpPr>
          <p:nvPr>
            <p:ph type="ftr" sz="quarter" idx="11"/>
          </p:nvPr>
        </p:nvSpPr>
        <p:spPr/>
        <p:txBody>
          <a:bodyPr/>
          <a:lstStyle/>
          <a:p>
            <a:r>
              <a:rPr lang="fi-FI"/>
              <a:t>Alatunniste</a:t>
            </a:r>
          </a:p>
        </p:txBody>
      </p:sp>
      <p:sp>
        <p:nvSpPr>
          <p:cNvPr id="7" name="Slide Number Placeholder 6">
            <a:extLst>
              <a:ext uri="{FF2B5EF4-FFF2-40B4-BE49-F238E27FC236}">
                <a16:creationId xmlns:a16="http://schemas.microsoft.com/office/drawing/2014/main" id="{6A57243D-E47C-20CA-1BF5-76A83AB52E0C}"/>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5" name="Picture 14">
            <a:extLst>
              <a:ext uri="{FF2B5EF4-FFF2-40B4-BE49-F238E27FC236}">
                <a16:creationId xmlns:a16="http://schemas.microsoft.com/office/drawing/2014/main" id="{B423EE3F-5792-C453-AA55-3A36CC10ACF8}"/>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7" name="Picture 16">
            <a:extLst>
              <a:ext uri="{FF2B5EF4-FFF2-40B4-BE49-F238E27FC236}">
                <a16:creationId xmlns:a16="http://schemas.microsoft.com/office/drawing/2014/main" id="{810AE0C6-395A-88FB-ADCA-F29353B3FB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241505764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Aloitusruutu_vaale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B6613919-E40D-4E1C-91AE-4EC06299956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40774712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Aloitusruutu_tumman_vihreä">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B2240283-3B0C-4D0D-BE44-5667AE81A58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9719508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Aloitusruutu_vaalean_vihreä">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2646688D-317B-46E6-8381-0BFD0E9AEE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0147339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Aloitusruutu_tumman_sinin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12562931-1CE2-4D82-AD64-F416F6FD377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8371409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Aloitusruutu_vaalean_sinin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774BE6B3-307D-41F0-B2A8-C4BA8B7F391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2265736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Aloitusruutu_valkoinen_kuvio">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DC03B558-6B57-4598-B3E8-8733F4936DD8}"/>
              </a:ext>
            </a:extLst>
          </p:cNvPr>
          <p:cNvSpPr>
            <a:spLocks noGrp="1"/>
          </p:cNvSpPr>
          <p:nvPr>
            <p:ph type="dt" sz="half" idx="10"/>
          </p:nvPr>
        </p:nvSpPr>
        <p:spPr>
          <a:xfrm>
            <a:off x="9983495" y="6257748"/>
            <a:ext cx="1074804" cy="365125"/>
          </a:xfrm>
        </p:spPr>
        <p:txBody>
          <a:bodyPr/>
          <a:lstStyle/>
          <a:p>
            <a:fld id="{54D43059-99C1-4944-9656-B1D921B30889}" type="datetime1">
              <a:rPr lang="fi-FI" smtClean="0"/>
              <a:t>12.10.2023</a:t>
            </a:fld>
            <a:endParaRPr lang="fi-FI"/>
          </a:p>
        </p:txBody>
      </p:sp>
      <p:sp>
        <p:nvSpPr>
          <p:cNvPr id="6" name="Slide Number Placeholder 5">
            <a:extLst>
              <a:ext uri="{FF2B5EF4-FFF2-40B4-BE49-F238E27FC236}">
                <a16:creationId xmlns:a16="http://schemas.microsoft.com/office/drawing/2014/main" id="{B0D928AD-5ED4-4BF6-839E-DB314089DA92}"/>
              </a:ext>
            </a:extLst>
          </p:cNvPr>
          <p:cNvSpPr>
            <a:spLocks noGrp="1"/>
          </p:cNvSpPr>
          <p:nvPr>
            <p:ph type="sldNum" sz="quarter" idx="12"/>
          </p:nvPr>
        </p:nvSpPr>
        <p:spPr>
          <a:xfrm>
            <a:off x="11275568" y="6257749"/>
            <a:ext cx="603473" cy="365125"/>
          </a:xfrm>
        </p:spPr>
        <p:txBody>
          <a:bodyPr/>
          <a:lstStyle/>
          <a:p>
            <a:fld id="{D5C7B8F6-2765-465B-BF52-D1DF320C1AE3}" type="slidenum">
              <a:rPr lang="fi-FI" smtClean="0"/>
              <a:t>‹#›</a:t>
            </a:fld>
            <a:endParaRPr lang="fi-FI"/>
          </a:p>
        </p:txBody>
      </p:sp>
      <p:sp>
        <p:nvSpPr>
          <p:cNvPr id="14" name="Title 1">
            <a:extLst>
              <a:ext uri="{FF2B5EF4-FFF2-40B4-BE49-F238E27FC236}">
                <a16:creationId xmlns:a16="http://schemas.microsoft.com/office/drawing/2014/main" id="{A4890241-FB3C-4BAC-8DB3-B8C212506C33}"/>
              </a:ext>
            </a:extLst>
          </p:cNvPr>
          <p:cNvSpPr>
            <a:spLocks noGrp="1"/>
          </p:cNvSpPr>
          <p:nvPr>
            <p:ph type="ctrTitle"/>
          </p:nvPr>
        </p:nvSpPr>
        <p:spPr>
          <a:xfrm>
            <a:off x="548116" y="2000187"/>
            <a:ext cx="7407164" cy="2387600"/>
          </a:xfrm>
        </p:spPr>
        <p:txBody>
          <a:bodyPr anchor="b"/>
          <a:lstStyle>
            <a:lvl1pPr algn="l">
              <a:defRPr sz="6000">
                <a:solidFill>
                  <a:schemeClr val="tx1"/>
                </a:solidFill>
              </a:defRPr>
            </a:lvl1pPr>
          </a:lstStyle>
          <a:p>
            <a:r>
              <a:rPr lang="en-US"/>
              <a:t>Click to edit Master title style</a:t>
            </a:r>
            <a:endParaRPr lang="fi-FI"/>
          </a:p>
        </p:txBody>
      </p:sp>
      <p:sp>
        <p:nvSpPr>
          <p:cNvPr id="15" name="Subtitle 2">
            <a:extLst>
              <a:ext uri="{FF2B5EF4-FFF2-40B4-BE49-F238E27FC236}">
                <a16:creationId xmlns:a16="http://schemas.microsoft.com/office/drawing/2014/main" id="{40014D83-E6A2-42CD-93B8-2757E8E6A361}"/>
              </a:ext>
            </a:extLst>
          </p:cNvPr>
          <p:cNvSpPr>
            <a:spLocks noGrp="1"/>
          </p:cNvSpPr>
          <p:nvPr>
            <p:ph type="subTitle" idx="1"/>
          </p:nvPr>
        </p:nvSpPr>
        <p:spPr>
          <a:xfrm>
            <a:off x="548116" y="4562158"/>
            <a:ext cx="7407164" cy="1655762"/>
          </a:xfrm>
        </p:spPr>
        <p:txBody>
          <a:bodyPr/>
          <a:lstStyle>
            <a:lvl1pPr marL="0" indent="0" algn="l">
              <a:buNone/>
              <a:defRPr sz="2400">
                <a:solidFill>
                  <a:schemeClr val="tx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16" name="Picture 15" descr="A picture containing building, clipart&#10;&#10;Description automatically generated">
            <a:extLst>
              <a:ext uri="{FF2B5EF4-FFF2-40B4-BE49-F238E27FC236}">
                <a16:creationId xmlns:a16="http://schemas.microsoft.com/office/drawing/2014/main" id="{6AB84055-9B6F-4667-A415-4141BF2F68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471F456E-EC89-42DF-8E0F-AF14097D32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02994" y="1686720"/>
            <a:ext cx="3649916" cy="3474720"/>
          </a:xfrm>
          <a:prstGeom prst="rect">
            <a:avLst/>
          </a:prstGeom>
        </p:spPr>
      </p:pic>
      <p:sp>
        <p:nvSpPr>
          <p:cNvPr id="4" name="Rectangle 3">
            <a:extLst>
              <a:ext uri="{FF2B5EF4-FFF2-40B4-BE49-F238E27FC236}">
                <a16:creationId xmlns:a16="http://schemas.microsoft.com/office/drawing/2014/main" id="{9B27861D-71CD-4784-A6DE-E6BC1DB56222}"/>
              </a:ext>
            </a:extLst>
          </p:cNvPr>
          <p:cNvSpPr/>
          <p:nvPr userDrawn="1"/>
        </p:nvSpPr>
        <p:spPr>
          <a:xfrm>
            <a:off x="9983495" y="0"/>
            <a:ext cx="2208505" cy="1615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a:extLst>
              <a:ext uri="{FF2B5EF4-FFF2-40B4-BE49-F238E27FC236}">
                <a16:creationId xmlns:a16="http://schemas.microsoft.com/office/drawing/2014/main" id="{1244C952-ACC9-4870-B87B-DE9F734AC30F}"/>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23966312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Aloitusruutu_tumma_fuksia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5D0F3E8B-B9D6-401B-89DB-DECA733FA2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CD2C8CA8-8603-41A4-9DD3-10B8144817D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7747488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1_Aloitusruutu_tumma_fuksia_kuvio">
    <p:bg>
      <p:bgPr>
        <a:gradFill>
          <a:gsLst>
            <a:gs pos="0">
              <a:schemeClr val="accent6">
                <a:lumMod val="75000"/>
              </a:schemeClr>
            </a:gs>
            <a:gs pos="68000">
              <a:srgbClr val="DE0079"/>
            </a:gs>
            <a:gs pos="36000">
              <a:srgbClr val="E6007E"/>
            </a:gs>
            <a:gs pos="100000">
              <a:schemeClr val="accent6">
                <a:lumMod val="75000"/>
              </a:schemeClr>
            </a:gs>
          </a:gsLst>
          <a:lin ang="18900000" scaled="1"/>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gradFill flip="none" rotWithShape="1">
            <a:gsLst>
              <a:gs pos="0">
                <a:schemeClr val="accent5">
                  <a:lumMod val="75000"/>
                </a:schemeClr>
              </a:gs>
              <a:gs pos="63000">
                <a:srgbClr val="DE0079"/>
              </a:gs>
              <a:gs pos="44000">
                <a:srgbClr val="E6007E"/>
              </a:gs>
              <a:gs pos="100000">
                <a:schemeClr val="accent5">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8" name="Picture 7">
            <a:extLst>
              <a:ext uri="{FF2B5EF4-FFF2-40B4-BE49-F238E27FC236}">
                <a16:creationId xmlns:a16="http://schemas.microsoft.com/office/drawing/2014/main" id="{CD2C8CA8-8603-41A4-9DD3-10B8144817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8669735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Aloitusruutu_vaalea_fuksia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14FCAC9C-93C3-4BF3-AA69-FB92EE27B6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56353A0D-6841-4B42-BD5B-AC1A73F1AE5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42476846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Aloitusruutu_tumman_vihreä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81566161-9E2C-4A0C-B626-D0B4BE1F3E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3F4DEC7E-5326-4131-9336-902152B25D0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1845392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sikko, sisältö ja media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549965" y="535510"/>
            <a:ext cx="4168800" cy="1542819"/>
          </a:xfrm>
        </p:spPr>
        <p:txBody>
          <a:bodyPr anchor="b"/>
          <a:lstStyle>
            <a:lvl1pPr>
              <a:defRPr sz="3200">
                <a:solidFill>
                  <a:schemeClr val="tx1"/>
                </a:solidFill>
              </a:defRPr>
            </a:lvl1pPr>
          </a:lstStyle>
          <a:p>
            <a:r>
              <a:rPr lang="en-GB" err="1"/>
              <a:t>Otsikko</a:t>
            </a:r>
            <a:r>
              <a:rPr lang="en-GB"/>
              <a:t> 32 </a:t>
            </a:r>
            <a:r>
              <a:rPr lang="en-GB" err="1"/>
              <a:t>pt</a:t>
            </a:r>
            <a:endParaRPr lang="fi-FI"/>
          </a:p>
        </p:txBody>
      </p:sp>
      <p:sp>
        <p:nvSpPr>
          <p:cNvPr id="3" name="Content Placeholder 2">
            <a:extLst>
              <a:ext uri="{FF2B5EF4-FFF2-40B4-BE49-F238E27FC236}">
                <a16:creationId xmlns:a16="http://schemas.microsoft.com/office/drawing/2014/main" id="{21621358-7E6C-198B-1435-CD75CCB74252}"/>
              </a:ext>
            </a:extLst>
          </p:cNvPr>
          <p:cNvSpPr>
            <a:spLocks noGrp="1"/>
          </p:cNvSpPr>
          <p:nvPr>
            <p:ph idx="1" hasCustomPrompt="1"/>
          </p:nvPr>
        </p:nvSpPr>
        <p:spPr>
          <a:xfrm>
            <a:off x="4895165" y="535510"/>
            <a:ext cx="5914800" cy="5495107"/>
          </a:xfrm>
        </p:spPr>
        <p:txBody>
          <a:bodyPr anchor="ctr"/>
          <a:lstStyle>
            <a:lvl1pPr marL="0" indent="0" algn="ctr">
              <a:buNone/>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GB" err="1"/>
              <a:t>Tila</a:t>
            </a:r>
            <a:r>
              <a:rPr lang="en-GB"/>
              <a:t> </a:t>
            </a:r>
            <a:r>
              <a:rPr lang="en-GB" err="1"/>
              <a:t>taulukolle</a:t>
            </a:r>
            <a:r>
              <a:rPr lang="en-GB"/>
              <a:t>, </a:t>
            </a:r>
            <a:r>
              <a:rPr lang="en-GB" err="1"/>
              <a:t>graafille</a:t>
            </a:r>
            <a:r>
              <a:rPr lang="en-GB"/>
              <a:t>, </a:t>
            </a:r>
            <a:br>
              <a:rPr lang="en-GB"/>
            </a:br>
            <a:r>
              <a:rPr lang="en-GB" err="1"/>
              <a:t>kuvalle</a:t>
            </a:r>
            <a:r>
              <a:rPr lang="en-GB"/>
              <a:t> tai </a:t>
            </a:r>
            <a:r>
              <a:rPr lang="en-GB" err="1"/>
              <a:t>videolle</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549965" y="2235850"/>
            <a:ext cx="4168800" cy="3773064"/>
          </a:xfrm>
        </p:spPr>
        <p:txBody>
          <a:bodyPr>
            <a:normAutofit/>
          </a:bodyPr>
          <a:lstStyle>
            <a:lvl1pPr marL="285750" indent="-285750">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sp>
        <p:nvSpPr>
          <p:cNvPr id="5" name="Date Placeholder 4">
            <a:extLst>
              <a:ext uri="{FF2B5EF4-FFF2-40B4-BE49-F238E27FC236}">
                <a16:creationId xmlns:a16="http://schemas.microsoft.com/office/drawing/2014/main" id="{7F479992-5258-FE36-934D-C9DB69AF6E7A}"/>
              </a:ext>
            </a:extLst>
          </p:cNvPr>
          <p:cNvSpPr>
            <a:spLocks noGrp="1"/>
          </p:cNvSpPr>
          <p:nvPr>
            <p:ph type="dt" sz="half" idx="10"/>
          </p:nvPr>
        </p:nvSpPr>
        <p:spPr/>
        <p:txBody>
          <a:bodyPr/>
          <a:lstStyle>
            <a:lvl1pPr>
              <a:defRPr>
                <a:solidFill>
                  <a:schemeClr val="tx1"/>
                </a:solidFill>
              </a:defRPr>
            </a:lvl1pPr>
          </a:lstStyle>
          <a:p>
            <a:fld id="{84F32CFB-8CF4-1C49-BC5F-593B5F3D3B14}" type="datetimeFigureOut">
              <a:rPr lang="fi-FI" smtClean="0"/>
              <a:pPr/>
              <a:t>12.10.2023</a:t>
            </a:fld>
            <a:endParaRPr lang="fi-FI"/>
          </a:p>
        </p:txBody>
      </p:sp>
      <p:sp>
        <p:nvSpPr>
          <p:cNvPr id="6" name="Footer Placeholder 5">
            <a:extLst>
              <a:ext uri="{FF2B5EF4-FFF2-40B4-BE49-F238E27FC236}">
                <a16:creationId xmlns:a16="http://schemas.microsoft.com/office/drawing/2014/main" id="{8CF43C1A-9B54-9EFC-0AC8-5E354885D5A3}"/>
              </a:ext>
            </a:extLst>
          </p:cNvPr>
          <p:cNvSpPr>
            <a:spLocks noGrp="1"/>
          </p:cNvSpPr>
          <p:nvPr>
            <p:ph type="ftr" sz="quarter" idx="11"/>
          </p:nvPr>
        </p:nvSpPr>
        <p:spPr/>
        <p:txBody>
          <a:bodyPr/>
          <a:lstStyle>
            <a:lvl1pPr>
              <a:defRPr>
                <a:solidFill>
                  <a:schemeClr val="tx1"/>
                </a:solidFill>
              </a:defRPr>
            </a:lvl1pPr>
          </a:lstStyle>
          <a:p>
            <a:r>
              <a:rPr lang="fi-FI"/>
              <a:t>Alatunniste</a:t>
            </a:r>
          </a:p>
        </p:txBody>
      </p:sp>
      <p:sp>
        <p:nvSpPr>
          <p:cNvPr id="7" name="Slide Number Placeholder 6">
            <a:extLst>
              <a:ext uri="{FF2B5EF4-FFF2-40B4-BE49-F238E27FC236}">
                <a16:creationId xmlns:a16="http://schemas.microsoft.com/office/drawing/2014/main" id="{6A57243D-E47C-20CA-1BF5-76A83AB52E0C}"/>
              </a:ext>
            </a:extLst>
          </p:cNvPr>
          <p:cNvSpPr>
            <a:spLocks noGrp="1"/>
          </p:cNvSpPr>
          <p:nvPr>
            <p:ph type="sldNum" sz="quarter" idx="12"/>
          </p:nvPr>
        </p:nvSpPr>
        <p:spPr/>
        <p:txBody>
          <a:bodyPr/>
          <a:lstStyle>
            <a:lvl1pPr>
              <a:defRPr>
                <a:solidFill>
                  <a:schemeClr val="tx1"/>
                </a:solidFill>
              </a:defRPr>
            </a:lvl1pPr>
          </a:lstStyle>
          <a:p>
            <a:fld id="{6FF9B090-397C-D745-B26D-388A8603260D}" type="slidenum">
              <a:rPr lang="fi-FI" smtClean="0"/>
              <a:pPr/>
              <a:t>‹#›</a:t>
            </a:fld>
            <a:endParaRPr lang="fi-FI"/>
          </a:p>
        </p:txBody>
      </p:sp>
      <p:pic>
        <p:nvPicPr>
          <p:cNvPr id="8" name="Picture 7" descr="A picture containing building, clipart&#10;&#10;Description automatically generated">
            <a:extLst>
              <a:ext uri="{FF2B5EF4-FFF2-40B4-BE49-F238E27FC236}">
                <a16:creationId xmlns:a16="http://schemas.microsoft.com/office/drawing/2014/main" id="{8950044B-8DDC-20DA-A3D0-209641B552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9" name="Picture 8">
            <a:extLst>
              <a:ext uri="{FF2B5EF4-FFF2-40B4-BE49-F238E27FC236}">
                <a16:creationId xmlns:a16="http://schemas.microsoft.com/office/drawing/2014/main" id="{365D8EA6-A6CF-9F2F-5390-64645DC837EE}"/>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59985520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Aloitusruutu_vaalean_vihreä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32E69FE4-0D14-42F3-8ED8-B83ACA2DC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E6B987F8-229E-46EB-8188-78F976D74A8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2826688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Aloitusruutu_tumman_sininen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3339BBCE-72EB-4416-82B5-95E4D23ADF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731C5F59-1A73-4A2D-ACD6-B8171302A2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1305486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Aloitusruutu_vaalean_sininen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D8FE91E8-160A-4795-8140-A27E909079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7335B6EE-4BD2-4FA8-B567-08DB7C3DC81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2770936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Otsikko_ranskalaiset_viiv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1133D-692A-4488-9BA5-BB01BBC4CA7A}"/>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A405DE7-9A18-4FFD-BB85-379C5A20C666}"/>
              </a:ext>
            </a:extLst>
          </p:cNvPr>
          <p:cNvSpPr>
            <a:spLocks noGrp="1"/>
          </p:cNvSpPr>
          <p:nvPr>
            <p:ph type="dt" sz="half" idx="10"/>
          </p:nvPr>
        </p:nvSpPr>
        <p:spPr>
          <a:xfrm>
            <a:off x="10024539" y="6257749"/>
            <a:ext cx="945718" cy="365125"/>
          </a:xfrm>
        </p:spPr>
        <p:txBody>
          <a:bodyPr/>
          <a:lstStyle/>
          <a:p>
            <a:fld id="{CCE76DBD-9ABD-401A-ACC4-8E3C979D470F}" type="datetime1">
              <a:rPr lang="fi-FI" smtClean="0"/>
              <a:t>12.10.2023</a:t>
            </a:fld>
            <a:endParaRPr lang="fi-FI"/>
          </a:p>
        </p:txBody>
      </p:sp>
      <p:sp>
        <p:nvSpPr>
          <p:cNvPr id="6" name="Slide Number Placeholder 5">
            <a:extLst>
              <a:ext uri="{FF2B5EF4-FFF2-40B4-BE49-F238E27FC236}">
                <a16:creationId xmlns:a16="http://schemas.microsoft.com/office/drawing/2014/main" id="{2A863EE8-A52B-409A-9FBC-73FBB2C25005}"/>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15" name="Text Placeholder 2">
            <a:extLst>
              <a:ext uri="{FF2B5EF4-FFF2-40B4-BE49-F238E27FC236}">
                <a16:creationId xmlns:a16="http://schemas.microsoft.com/office/drawing/2014/main" id="{36539525-7551-48F7-8D8F-A020ECBC39F0}"/>
              </a:ext>
            </a:extLst>
          </p:cNvPr>
          <p:cNvSpPr>
            <a:spLocks noGrp="1"/>
          </p:cNvSpPr>
          <p:nvPr>
            <p:ph idx="1"/>
          </p:nvPr>
        </p:nvSpPr>
        <p:spPr>
          <a:xfrm>
            <a:off x="673669" y="1299308"/>
            <a:ext cx="11205372" cy="47293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Footer Placeholder 4">
            <a:extLst>
              <a:ext uri="{FF2B5EF4-FFF2-40B4-BE49-F238E27FC236}">
                <a16:creationId xmlns:a16="http://schemas.microsoft.com/office/drawing/2014/main" id="{FB766A24-A8D9-4DFA-BA8B-3E0D6E55AD27}"/>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22320303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Otsikko_ranskalaiset_viivat_iso_kontrasti">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B1E6AE-7991-4811-B577-296CC00A000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0721133D-692A-4488-9BA5-BB01BBC4CA7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41D9F2CD-E67A-48D8-85FB-E255AB0F4415}"/>
              </a:ext>
            </a:extLst>
          </p:cNvPr>
          <p:cNvSpPr>
            <a:spLocks noGrp="1"/>
          </p:cNvSpPr>
          <p:nvPr>
            <p:ph idx="1"/>
          </p:nvPr>
        </p:nvSpPr>
        <p:spPr/>
        <p:txBody>
          <a:bodyPr/>
          <a:lstStyle>
            <a:lvl1pPr>
              <a:defRPr>
                <a:solidFill>
                  <a:schemeClr val="bg1"/>
                </a:solidFill>
                <a:latin typeface="Poppins ExtraBold" panose="00000900000000000000" pitchFamily="2" charset="0"/>
                <a:cs typeface="Poppins ExtraBold" panose="00000900000000000000" pitchFamily="2" charset="0"/>
              </a:defRPr>
            </a:lvl1pPr>
            <a:lvl2pPr>
              <a:defRPr>
                <a:solidFill>
                  <a:schemeClr val="bg1"/>
                </a:solidFill>
                <a:latin typeface="Poppins ExtraBold" panose="00000900000000000000" pitchFamily="2" charset="0"/>
                <a:cs typeface="Poppins ExtraBold" panose="00000900000000000000" pitchFamily="2" charset="0"/>
              </a:defRPr>
            </a:lvl2pPr>
            <a:lvl3pPr>
              <a:defRPr>
                <a:solidFill>
                  <a:schemeClr val="bg1"/>
                </a:solidFill>
                <a:latin typeface="Poppins ExtraBold" panose="00000900000000000000" pitchFamily="2" charset="0"/>
                <a:cs typeface="Poppins ExtraBold" panose="00000900000000000000" pitchFamily="2" charset="0"/>
              </a:defRPr>
            </a:lvl3pPr>
            <a:lvl4pPr>
              <a:defRPr>
                <a:solidFill>
                  <a:schemeClr val="bg1"/>
                </a:solidFill>
                <a:latin typeface="Poppins ExtraBold" panose="00000900000000000000" pitchFamily="2" charset="0"/>
                <a:cs typeface="Poppins ExtraBold" panose="00000900000000000000" pitchFamily="2" charset="0"/>
              </a:defRPr>
            </a:lvl4pPr>
            <a:lvl5pPr>
              <a:defRPr>
                <a:solidFill>
                  <a:schemeClr val="bg1"/>
                </a:solidFill>
                <a:latin typeface="Poppins ExtraBold" panose="00000900000000000000" pitchFamily="2" charset="0"/>
                <a:cs typeface="Poppins ExtraBold" panose="000009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A405DE7-9A18-4FFD-BB85-379C5A20C666}"/>
              </a:ext>
            </a:extLst>
          </p:cNvPr>
          <p:cNvSpPr>
            <a:spLocks noGrp="1"/>
          </p:cNvSpPr>
          <p:nvPr>
            <p:ph type="dt" sz="half" idx="10"/>
          </p:nvPr>
        </p:nvSpPr>
        <p:spPr/>
        <p:txBody>
          <a:bodyPr/>
          <a:lstStyle>
            <a:lvl1pPr>
              <a:defRPr>
                <a:solidFill>
                  <a:schemeClr val="bg1"/>
                </a:solidFill>
                <a:latin typeface="Poppins ExtraBold" panose="00000900000000000000" pitchFamily="2" charset="0"/>
                <a:cs typeface="Poppins ExtraBold" panose="00000900000000000000" pitchFamily="2" charset="0"/>
              </a:defRPr>
            </a:lvl1pPr>
          </a:lstStyle>
          <a:p>
            <a:fld id="{8EA296CD-E0BD-4577-BBD9-E7A21CDFDC56}" type="datetime1">
              <a:rPr lang="fi-FI" smtClean="0"/>
              <a:pPr/>
              <a:t>12.10.2023</a:t>
            </a:fld>
            <a:endParaRPr lang="fi-FI"/>
          </a:p>
        </p:txBody>
      </p:sp>
      <p:sp>
        <p:nvSpPr>
          <p:cNvPr id="6" name="Slide Number Placeholder 5">
            <a:extLst>
              <a:ext uri="{FF2B5EF4-FFF2-40B4-BE49-F238E27FC236}">
                <a16:creationId xmlns:a16="http://schemas.microsoft.com/office/drawing/2014/main" id="{2A863EE8-A52B-409A-9FBC-73FBB2C25005}"/>
              </a:ext>
            </a:extLst>
          </p:cNvPr>
          <p:cNvSpPr>
            <a:spLocks noGrp="1"/>
          </p:cNvSpPr>
          <p:nvPr>
            <p:ph type="sldNum" sz="quarter" idx="12"/>
          </p:nvPr>
        </p:nvSpPr>
        <p:spPr/>
        <p:txBody>
          <a:bodyPr/>
          <a:lstStyle>
            <a:lvl1pPr>
              <a:defRPr>
                <a:solidFill>
                  <a:schemeClr val="bg1"/>
                </a:solidFill>
                <a:latin typeface="Poppins ExtraBold" panose="00000900000000000000" pitchFamily="2" charset="0"/>
                <a:cs typeface="Poppins ExtraBold" panose="00000900000000000000" pitchFamily="2" charset="0"/>
              </a:defRPr>
            </a:lvl1pPr>
          </a:lstStyle>
          <a:p>
            <a:fld id="{D5C7B8F6-2765-465B-BF52-D1DF320C1AE3}" type="slidenum">
              <a:rPr lang="fi-FI" smtClean="0"/>
              <a:pPr/>
              <a:t>‹#›</a:t>
            </a:fld>
            <a:endParaRPr lang="fi-FI"/>
          </a:p>
        </p:txBody>
      </p:sp>
      <p:pic>
        <p:nvPicPr>
          <p:cNvPr id="9" name="Picture 8" descr="A picture containing building, clipart&#10;&#10;Description automatically generated">
            <a:extLst>
              <a:ext uri="{FF2B5EF4-FFF2-40B4-BE49-F238E27FC236}">
                <a16:creationId xmlns:a16="http://schemas.microsoft.com/office/drawing/2014/main" id="{3143DAC5-3469-4AA9-93A1-540B07AA9A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11" name="Footer Placeholder 4">
            <a:extLst>
              <a:ext uri="{FF2B5EF4-FFF2-40B4-BE49-F238E27FC236}">
                <a16:creationId xmlns:a16="http://schemas.microsoft.com/office/drawing/2014/main" id="{D377B993-D7C1-4A56-8EFB-3F16258CA599}"/>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bg1"/>
                </a:solidFill>
                <a:latin typeface="Poppins ExtraBold" panose="00000900000000000000" pitchFamily="2" charset="0"/>
                <a:cs typeface="Poppins ExtraBold" panose="00000900000000000000" pitchFamily="2" charset="0"/>
              </a:defRPr>
            </a:lvl1pPr>
          </a:lstStyle>
          <a:p>
            <a:pPr algn="ctr"/>
            <a:r>
              <a:rPr lang="fi-FI"/>
              <a:t>Alatunniste</a:t>
            </a:r>
          </a:p>
        </p:txBody>
      </p:sp>
      <p:pic>
        <p:nvPicPr>
          <p:cNvPr id="12" name="Picture 11">
            <a:extLst>
              <a:ext uri="{FF2B5EF4-FFF2-40B4-BE49-F238E27FC236}">
                <a16:creationId xmlns:a16="http://schemas.microsoft.com/office/drawing/2014/main" id="{38F563A7-F7AD-4616-9D1D-1AE82E267DA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4557011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Otsikko_perusteksti">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7C46CF40-C63D-4563-8757-6DC4E6BF2D21}" type="datetime1">
              <a:rPr lang="fi-FI" smtClean="0"/>
              <a:t>12.10.2023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10" name="Title 1">
            <a:extLst>
              <a:ext uri="{FF2B5EF4-FFF2-40B4-BE49-F238E27FC236}">
                <a16:creationId xmlns:a16="http://schemas.microsoft.com/office/drawing/2014/main" id="{6FA8EAF9-11C2-4317-B287-93C13C5473B5}"/>
              </a:ext>
            </a:extLst>
          </p:cNvPr>
          <p:cNvSpPr>
            <a:spLocks noGrp="1"/>
          </p:cNvSpPr>
          <p:nvPr>
            <p:ph type="title"/>
          </p:nvPr>
        </p:nvSpPr>
        <p:spPr>
          <a:xfrm>
            <a:off x="673668" y="487242"/>
            <a:ext cx="9569557" cy="613182"/>
          </a:xfrm>
        </p:spPr>
        <p:txBody>
          <a:bodyPr/>
          <a:lstStyle/>
          <a:p>
            <a:r>
              <a:rPr lang="en-US"/>
              <a:t>Click to edit Master title style</a:t>
            </a:r>
            <a:endParaRPr lang="fi-FI"/>
          </a:p>
        </p:txBody>
      </p:sp>
      <p:sp>
        <p:nvSpPr>
          <p:cNvPr id="11" name="Text Placeholder 2">
            <a:extLst>
              <a:ext uri="{FF2B5EF4-FFF2-40B4-BE49-F238E27FC236}">
                <a16:creationId xmlns:a16="http://schemas.microsoft.com/office/drawing/2014/main" id="{3F52C2CD-20CF-4F2D-8C05-1ADF71215B44}"/>
              </a:ext>
            </a:extLst>
          </p:cNvPr>
          <p:cNvSpPr>
            <a:spLocks noGrp="1"/>
          </p:cNvSpPr>
          <p:nvPr>
            <p:ph idx="1"/>
          </p:nvPr>
        </p:nvSpPr>
        <p:spPr>
          <a:xfrm>
            <a:off x="673669" y="1299308"/>
            <a:ext cx="11205372" cy="4729357"/>
          </a:xfrm>
          <a:prstGeom prst="rect">
            <a:avLst/>
          </a:prstGeom>
        </p:spPr>
        <p:txBody>
          <a:bodyPr vert="horz" lIns="91440" tIns="45720" rIns="91440" bIns="45720" rtlCol="0">
            <a:norm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Footer Placeholder 4">
            <a:extLst>
              <a:ext uri="{FF2B5EF4-FFF2-40B4-BE49-F238E27FC236}">
                <a16:creationId xmlns:a16="http://schemas.microsoft.com/office/drawing/2014/main" id="{07BE2601-7626-456C-A31B-5113E25B12AD}"/>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40081465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Otsikko_perusteksti__iso_kontrast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2F3555-CD9C-4A92-8B27-541D98696F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itle 1">
            <a:extLst>
              <a:ext uri="{FF2B5EF4-FFF2-40B4-BE49-F238E27FC236}">
                <a16:creationId xmlns:a16="http://schemas.microsoft.com/office/drawing/2014/main" id="{A9BE8E40-DB24-4417-9B9F-DD455E75BE83}"/>
              </a:ext>
            </a:extLst>
          </p:cNvPr>
          <p:cNvSpPr>
            <a:spLocks noGrp="1"/>
          </p:cNvSpPr>
          <p:nvPr>
            <p:ph type="title"/>
          </p:nvPr>
        </p:nvSpPr>
        <p:spPr>
          <a:xfrm>
            <a:off x="673668" y="487242"/>
            <a:ext cx="9569557" cy="613182"/>
          </a:xfrm>
        </p:spPr>
        <p:txBody>
          <a:bodyPr/>
          <a:lstStyle>
            <a:lvl1pPr>
              <a:defRPr>
                <a:solidFill>
                  <a:schemeClr val="bg1"/>
                </a:solidFill>
              </a:defRPr>
            </a:lvl1pPr>
          </a:lstStyle>
          <a:p>
            <a:r>
              <a:rPr lang="en-US"/>
              <a:t>Click to edit Master title style</a:t>
            </a:r>
            <a:endParaRPr lang="fi-FI"/>
          </a:p>
        </p:txBody>
      </p:sp>
      <p:sp>
        <p:nvSpPr>
          <p:cNvPr id="11" name="Content Placeholder 2">
            <a:extLst>
              <a:ext uri="{FF2B5EF4-FFF2-40B4-BE49-F238E27FC236}">
                <a16:creationId xmlns:a16="http://schemas.microsoft.com/office/drawing/2014/main" id="{02909738-C33F-4A34-AAC5-D8CC68D5724F}"/>
              </a:ext>
            </a:extLst>
          </p:cNvPr>
          <p:cNvSpPr>
            <a:spLocks noGrp="1"/>
          </p:cNvSpPr>
          <p:nvPr>
            <p:ph idx="1"/>
          </p:nvPr>
        </p:nvSpPr>
        <p:spPr>
          <a:xfrm>
            <a:off x="673669" y="1299308"/>
            <a:ext cx="11205372" cy="4729357"/>
          </a:xfrm>
        </p:spPr>
        <p:txBody>
          <a:bodyPr/>
          <a:lstStyle>
            <a:lvl1pPr marL="0" indent="0">
              <a:buNone/>
              <a:defRPr>
                <a:solidFill>
                  <a:schemeClr val="bg1"/>
                </a:solidFill>
                <a:latin typeface="Poppins ExtraBold" panose="00000900000000000000" pitchFamily="2" charset="0"/>
                <a:cs typeface="Poppins ExtraBold" panose="00000900000000000000" pitchFamily="2" charset="0"/>
              </a:defRPr>
            </a:lvl1pPr>
            <a:lvl2pPr marL="457200" indent="0">
              <a:buNone/>
              <a:defRPr>
                <a:solidFill>
                  <a:schemeClr val="bg1"/>
                </a:solidFill>
                <a:latin typeface="Poppins ExtraBold" panose="00000900000000000000" pitchFamily="2" charset="0"/>
                <a:cs typeface="Poppins ExtraBold" panose="00000900000000000000" pitchFamily="2" charset="0"/>
              </a:defRPr>
            </a:lvl2pPr>
            <a:lvl3pPr marL="914400" indent="0">
              <a:buNone/>
              <a:defRPr>
                <a:solidFill>
                  <a:schemeClr val="bg1"/>
                </a:solidFill>
                <a:latin typeface="Poppins ExtraBold" panose="00000900000000000000" pitchFamily="2" charset="0"/>
                <a:cs typeface="Poppins ExtraBold" panose="00000900000000000000" pitchFamily="2" charset="0"/>
              </a:defRPr>
            </a:lvl3pPr>
            <a:lvl4pPr marL="1371600" indent="0">
              <a:buNone/>
              <a:defRPr>
                <a:solidFill>
                  <a:schemeClr val="bg1"/>
                </a:solidFill>
                <a:latin typeface="Poppins ExtraBold" panose="00000900000000000000" pitchFamily="2" charset="0"/>
                <a:cs typeface="Poppins ExtraBold" panose="00000900000000000000" pitchFamily="2" charset="0"/>
              </a:defRPr>
            </a:lvl4pPr>
            <a:lvl5pPr marL="1828800" indent="0">
              <a:buNone/>
              <a:defRPr>
                <a:solidFill>
                  <a:schemeClr val="bg1"/>
                </a:solidFill>
                <a:latin typeface="Poppins ExtraBold" panose="00000900000000000000" pitchFamily="2" charset="0"/>
                <a:cs typeface="Poppins ExtraBold" panose="000009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15" name="Picture 14" descr="A picture containing building, clipart&#10;&#10;Description automatically generated">
            <a:extLst>
              <a:ext uri="{FF2B5EF4-FFF2-40B4-BE49-F238E27FC236}">
                <a16:creationId xmlns:a16="http://schemas.microsoft.com/office/drawing/2014/main" id="{D361B35F-DECC-405A-82A1-D429BC581D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16" name="Date Placeholder 3">
            <a:extLst>
              <a:ext uri="{FF2B5EF4-FFF2-40B4-BE49-F238E27FC236}">
                <a16:creationId xmlns:a16="http://schemas.microsoft.com/office/drawing/2014/main" id="{BC13E34C-B036-4245-917E-99D28939B31A}"/>
              </a:ext>
            </a:extLst>
          </p:cNvPr>
          <p:cNvSpPr>
            <a:spLocks noGrp="1"/>
          </p:cNvSpPr>
          <p:nvPr>
            <p:ph type="dt" sz="half" idx="10"/>
          </p:nvPr>
        </p:nvSpPr>
        <p:spPr>
          <a:xfrm>
            <a:off x="9983495" y="6257748"/>
            <a:ext cx="1074804" cy="365125"/>
          </a:xfrm>
        </p:spPr>
        <p:txBody>
          <a:bodyPr/>
          <a:lstStyle>
            <a:lvl1pPr>
              <a:defRPr>
                <a:solidFill>
                  <a:schemeClr val="bg1"/>
                </a:solidFill>
                <a:latin typeface="Poppins ExtraBold" panose="00000900000000000000" pitchFamily="2" charset="0"/>
                <a:cs typeface="Poppins ExtraBold" panose="00000900000000000000" pitchFamily="2" charset="0"/>
              </a:defRPr>
            </a:lvl1pPr>
          </a:lstStyle>
          <a:p>
            <a:fld id="{8EA296CD-E0BD-4577-BBD9-E7A21CDFDC56}" type="datetime1">
              <a:rPr lang="fi-FI" smtClean="0"/>
              <a:pPr/>
              <a:t>12.10.2023</a:t>
            </a:fld>
            <a:endParaRPr lang="fi-FI"/>
          </a:p>
        </p:txBody>
      </p:sp>
      <p:sp>
        <p:nvSpPr>
          <p:cNvPr id="17" name="Slide Number Placeholder 5">
            <a:extLst>
              <a:ext uri="{FF2B5EF4-FFF2-40B4-BE49-F238E27FC236}">
                <a16:creationId xmlns:a16="http://schemas.microsoft.com/office/drawing/2014/main" id="{D950A81C-68BB-4D18-9483-4D08863A3FF4}"/>
              </a:ext>
            </a:extLst>
          </p:cNvPr>
          <p:cNvSpPr>
            <a:spLocks noGrp="1"/>
          </p:cNvSpPr>
          <p:nvPr>
            <p:ph type="sldNum" sz="quarter" idx="12"/>
          </p:nvPr>
        </p:nvSpPr>
        <p:spPr>
          <a:xfrm>
            <a:off x="11275568" y="6257749"/>
            <a:ext cx="603473" cy="365125"/>
          </a:xfrm>
        </p:spPr>
        <p:txBody>
          <a:bodyPr/>
          <a:lstStyle>
            <a:lvl1pPr>
              <a:defRPr>
                <a:solidFill>
                  <a:schemeClr val="bg1"/>
                </a:solidFill>
                <a:latin typeface="Poppins ExtraBold" panose="00000900000000000000" pitchFamily="2" charset="0"/>
                <a:cs typeface="Poppins ExtraBold" panose="00000900000000000000" pitchFamily="2" charset="0"/>
              </a:defRPr>
            </a:lvl1pPr>
          </a:lstStyle>
          <a:p>
            <a:fld id="{D5C7B8F6-2765-465B-BF52-D1DF320C1AE3}" type="slidenum">
              <a:rPr lang="fi-FI" smtClean="0"/>
              <a:pPr/>
              <a:t>‹#›</a:t>
            </a:fld>
            <a:endParaRPr lang="fi-FI"/>
          </a:p>
        </p:txBody>
      </p:sp>
      <p:sp>
        <p:nvSpPr>
          <p:cNvPr id="19" name="Footer Placeholder 4">
            <a:extLst>
              <a:ext uri="{FF2B5EF4-FFF2-40B4-BE49-F238E27FC236}">
                <a16:creationId xmlns:a16="http://schemas.microsoft.com/office/drawing/2014/main" id="{1CC7B966-876A-403D-8087-11DB5C27EBE7}"/>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bg1"/>
                </a:solidFill>
                <a:latin typeface="Poppins ExtraBold" panose="00000900000000000000" pitchFamily="2" charset="0"/>
                <a:cs typeface="Poppins ExtraBold" panose="00000900000000000000" pitchFamily="2" charset="0"/>
              </a:defRPr>
            </a:lvl1pPr>
          </a:lstStyle>
          <a:p>
            <a:pPr algn="ctr"/>
            <a:r>
              <a:rPr lang="fi-FI"/>
              <a:t>Alatunniste</a:t>
            </a:r>
          </a:p>
        </p:txBody>
      </p:sp>
      <p:pic>
        <p:nvPicPr>
          <p:cNvPr id="12" name="Picture 11">
            <a:extLst>
              <a:ext uri="{FF2B5EF4-FFF2-40B4-BE49-F238E27FC236}">
                <a16:creationId xmlns:a16="http://schemas.microsoft.com/office/drawing/2014/main" id="{CDF9320C-73B2-4D2C-8217-5358A9F1F23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571902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Kaksi_palstaa_ranskalaiset-viiv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D75F-9311-4EB4-B38D-B4E0EE179A08}"/>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C68F0DA0-946D-445D-ADA1-18880E3EC973}"/>
              </a:ext>
            </a:extLst>
          </p:cNvPr>
          <p:cNvSpPr>
            <a:spLocks noGrp="1"/>
          </p:cNvSpPr>
          <p:nvPr>
            <p:ph type="dt" sz="half" idx="10"/>
          </p:nvPr>
        </p:nvSpPr>
        <p:spPr/>
        <p:txBody>
          <a:bodyPr/>
          <a:lstStyle/>
          <a:p>
            <a:fld id="{D5FE38DE-4805-4D44-9515-01E7263DA904}" type="datetime1">
              <a:rPr lang="fi-FI" smtClean="0"/>
              <a:t>12.10.2023</a:t>
            </a:fld>
            <a:endParaRPr lang="fi-FI"/>
          </a:p>
        </p:txBody>
      </p:sp>
      <p:sp>
        <p:nvSpPr>
          <p:cNvPr id="7" name="Slide Number Placeholder 6">
            <a:extLst>
              <a:ext uri="{FF2B5EF4-FFF2-40B4-BE49-F238E27FC236}">
                <a16:creationId xmlns:a16="http://schemas.microsoft.com/office/drawing/2014/main" id="{6506BF10-D4FF-4D46-9E24-ADC7CD834E50}"/>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8" name="Content Placeholder 2">
            <a:extLst>
              <a:ext uri="{FF2B5EF4-FFF2-40B4-BE49-F238E27FC236}">
                <a16:creationId xmlns:a16="http://schemas.microsoft.com/office/drawing/2014/main" id="{CA6BCEC4-81A3-42F5-B62D-4067B34C561A}"/>
              </a:ext>
            </a:extLst>
          </p:cNvPr>
          <p:cNvSpPr>
            <a:spLocks noGrp="1"/>
          </p:cNvSpPr>
          <p:nvPr>
            <p:ph idx="13"/>
          </p:nvPr>
        </p:nvSpPr>
        <p:spPr>
          <a:xfrm>
            <a:off x="673667" y="1299308"/>
            <a:ext cx="5475251" cy="47293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Content Placeholder 2">
            <a:extLst>
              <a:ext uri="{FF2B5EF4-FFF2-40B4-BE49-F238E27FC236}">
                <a16:creationId xmlns:a16="http://schemas.microsoft.com/office/drawing/2014/main" id="{F9AF520A-DFB6-46AA-A90E-73856CB6FBB9}"/>
              </a:ext>
            </a:extLst>
          </p:cNvPr>
          <p:cNvSpPr>
            <a:spLocks noGrp="1"/>
          </p:cNvSpPr>
          <p:nvPr>
            <p:ph idx="14"/>
          </p:nvPr>
        </p:nvSpPr>
        <p:spPr>
          <a:xfrm>
            <a:off x="6403790" y="1299307"/>
            <a:ext cx="5475251" cy="47293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0" name="Footer Placeholder 4">
            <a:extLst>
              <a:ext uri="{FF2B5EF4-FFF2-40B4-BE49-F238E27FC236}">
                <a16:creationId xmlns:a16="http://schemas.microsoft.com/office/drawing/2014/main" id="{B8DAE261-03D8-472D-B14F-C1DF423A713F}"/>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34037031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Kaksi_palstaa_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D75F-9311-4EB4-B38D-B4E0EE179A08}"/>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C68F0DA0-946D-445D-ADA1-18880E3EC973}"/>
              </a:ext>
            </a:extLst>
          </p:cNvPr>
          <p:cNvSpPr>
            <a:spLocks noGrp="1"/>
          </p:cNvSpPr>
          <p:nvPr>
            <p:ph type="dt" sz="half" idx="10"/>
          </p:nvPr>
        </p:nvSpPr>
        <p:spPr/>
        <p:txBody>
          <a:bodyPr/>
          <a:lstStyle/>
          <a:p>
            <a:fld id="{A694D4C2-B25A-4281-8A5B-F03DB99CFAB5}" type="datetime1">
              <a:rPr lang="fi-FI" smtClean="0"/>
              <a:t>12.10.2023</a:t>
            </a:fld>
            <a:endParaRPr lang="fi-FI"/>
          </a:p>
        </p:txBody>
      </p:sp>
      <p:sp>
        <p:nvSpPr>
          <p:cNvPr id="7" name="Slide Number Placeholder 6">
            <a:extLst>
              <a:ext uri="{FF2B5EF4-FFF2-40B4-BE49-F238E27FC236}">
                <a16:creationId xmlns:a16="http://schemas.microsoft.com/office/drawing/2014/main" id="{6506BF10-D4FF-4D46-9E24-ADC7CD834E50}"/>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8" name="Content Placeholder 2">
            <a:extLst>
              <a:ext uri="{FF2B5EF4-FFF2-40B4-BE49-F238E27FC236}">
                <a16:creationId xmlns:a16="http://schemas.microsoft.com/office/drawing/2014/main" id="{62A0A1FC-CD35-4C4A-8830-0BF62F39662B}"/>
              </a:ext>
            </a:extLst>
          </p:cNvPr>
          <p:cNvSpPr>
            <a:spLocks noGrp="1"/>
          </p:cNvSpPr>
          <p:nvPr>
            <p:ph idx="13"/>
          </p:nvPr>
        </p:nvSpPr>
        <p:spPr>
          <a:xfrm>
            <a:off x="673667" y="1299308"/>
            <a:ext cx="5475251" cy="472935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Content Placeholder 2">
            <a:extLst>
              <a:ext uri="{FF2B5EF4-FFF2-40B4-BE49-F238E27FC236}">
                <a16:creationId xmlns:a16="http://schemas.microsoft.com/office/drawing/2014/main" id="{40265E24-119F-4E75-B1BC-37B74F31F789}"/>
              </a:ext>
            </a:extLst>
          </p:cNvPr>
          <p:cNvSpPr>
            <a:spLocks noGrp="1"/>
          </p:cNvSpPr>
          <p:nvPr>
            <p:ph idx="14"/>
          </p:nvPr>
        </p:nvSpPr>
        <p:spPr>
          <a:xfrm>
            <a:off x="6403790" y="1299307"/>
            <a:ext cx="5475251" cy="47293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0" name="Footer Placeholder 4">
            <a:extLst>
              <a:ext uri="{FF2B5EF4-FFF2-40B4-BE49-F238E27FC236}">
                <a16:creationId xmlns:a16="http://schemas.microsoft.com/office/drawing/2014/main" id="{52242108-567E-4E86-8B9F-64DA7D5726FA}"/>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19069565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Valiotsikko_valkoin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2BFC5D1-A434-41C0-A0AC-FA8C98998B5A}"/>
              </a:ext>
            </a:extLst>
          </p:cNvPr>
          <p:cNvSpPr>
            <a:spLocks noGrp="1"/>
          </p:cNvSpPr>
          <p:nvPr>
            <p:ph type="dt" sz="half" idx="10"/>
          </p:nvPr>
        </p:nvSpPr>
        <p:spPr/>
        <p:txBody>
          <a:bodyPr/>
          <a:lstStyle/>
          <a:p>
            <a:fld id="{1D0B1729-6068-4313-B10B-F87937706A72}" type="datetime1">
              <a:rPr lang="fi-FI" smtClean="0"/>
              <a:t>12.10.2023</a:t>
            </a:fld>
            <a:endParaRPr lang="fi-FI"/>
          </a:p>
        </p:txBody>
      </p:sp>
      <p:sp>
        <p:nvSpPr>
          <p:cNvPr id="6" name="Slide Number Placeholder 5">
            <a:extLst>
              <a:ext uri="{FF2B5EF4-FFF2-40B4-BE49-F238E27FC236}">
                <a16:creationId xmlns:a16="http://schemas.microsoft.com/office/drawing/2014/main" id="{032A87B9-8B1F-4CE1-B8BD-8B9631551770}"/>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8" name="Title 1">
            <a:extLst>
              <a:ext uri="{FF2B5EF4-FFF2-40B4-BE49-F238E27FC236}">
                <a16:creationId xmlns:a16="http://schemas.microsoft.com/office/drawing/2014/main" id="{A1378340-C080-47C5-983F-3EEBF0D75E02}"/>
              </a:ext>
            </a:extLst>
          </p:cNvPr>
          <p:cNvSpPr>
            <a:spLocks noGrp="1"/>
          </p:cNvSpPr>
          <p:nvPr>
            <p:ph type="title"/>
          </p:nvPr>
        </p:nvSpPr>
        <p:spPr>
          <a:xfrm>
            <a:off x="831850" y="2504504"/>
            <a:ext cx="10515600" cy="1500187"/>
          </a:xfrm>
        </p:spPr>
        <p:txBody>
          <a:bodyPr anchor="b">
            <a:normAutofit/>
          </a:bodyPr>
          <a:lstStyle>
            <a:lvl1pPr>
              <a:defRPr sz="4400">
                <a:solidFill>
                  <a:schemeClr val="tx1"/>
                </a:solidFill>
              </a:defRPr>
            </a:lvl1pPr>
          </a:lstStyle>
          <a:p>
            <a:r>
              <a:rPr lang="en-US"/>
              <a:t>Click to edit Master title style</a:t>
            </a:r>
            <a:endParaRPr lang="fi-FI"/>
          </a:p>
        </p:txBody>
      </p:sp>
      <p:sp>
        <p:nvSpPr>
          <p:cNvPr id="9" name="Text Placeholder 2">
            <a:extLst>
              <a:ext uri="{FF2B5EF4-FFF2-40B4-BE49-F238E27FC236}">
                <a16:creationId xmlns:a16="http://schemas.microsoft.com/office/drawing/2014/main" id="{E074EB3E-6D1F-4DA0-B8DD-662308A06C3A}"/>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tx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4">
            <a:extLst>
              <a:ext uri="{FF2B5EF4-FFF2-40B4-BE49-F238E27FC236}">
                <a16:creationId xmlns:a16="http://schemas.microsoft.com/office/drawing/2014/main" id="{E1F1CEFC-91A9-4473-A413-6D4A96A9FA7B}"/>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6247205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 sisältö ja media 2 valkoin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621358-7E6C-198B-1435-CD75CCB74252}"/>
              </a:ext>
            </a:extLst>
          </p:cNvPr>
          <p:cNvSpPr>
            <a:spLocks noGrp="1"/>
          </p:cNvSpPr>
          <p:nvPr>
            <p:ph idx="1" hasCustomPrompt="1"/>
          </p:nvPr>
        </p:nvSpPr>
        <p:spPr>
          <a:xfrm>
            <a:off x="549965" y="535510"/>
            <a:ext cx="5914800" cy="5495107"/>
          </a:xfrm>
        </p:spPr>
        <p:txBody>
          <a:bodyPr anchor="ctr"/>
          <a:lstStyle>
            <a:lvl1pPr marL="0" indent="0" algn="ct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err="1"/>
              <a:t>Tila</a:t>
            </a:r>
            <a:r>
              <a:rPr lang="en-GB"/>
              <a:t> </a:t>
            </a:r>
            <a:r>
              <a:rPr lang="en-GB" err="1"/>
              <a:t>taulukolle</a:t>
            </a:r>
            <a:r>
              <a:rPr lang="en-GB"/>
              <a:t>, </a:t>
            </a:r>
            <a:r>
              <a:rPr lang="en-GB" err="1"/>
              <a:t>graafille</a:t>
            </a:r>
            <a:r>
              <a:rPr lang="en-GB"/>
              <a:t>, </a:t>
            </a:r>
            <a:br>
              <a:rPr lang="en-GB"/>
            </a:br>
            <a:r>
              <a:rPr lang="en-GB" err="1"/>
              <a:t>kuvalle</a:t>
            </a:r>
            <a:r>
              <a:rPr lang="en-GB"/>
              <a:t> tai </a:t>
            </a:r>
            <a:r>
              <a:rPr lang="en-GB" err="1"/>
              <a:t>videolle</a:t>
            </a:r>
            <a:endParaRPr lang="fi-FI"/>
          </a:p>
        </p:txBody>
      </p:sp>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6641165" y="535510"/>
            <a:ext cx="4168800" cy="1542819"/>
          </a:xfrm>
        </p:spPr>
        <p:txBody>
          <a:bodyPr anchor="b"/>
          <a:lstStyle>
            <a:lvl1pPr>
              <a:defRPr sz="3200"/>
            </a:lvl1pPr>
          </a:lstStyle>
          <a:p>
            <a:r>
              <a:rPr lang="en-GB" err="1"/>
              <a:t>Otsikko</a:t>
            </a:r>
            <a:r>
              <a:rPr lang="en-GB"/>
              <a:t> 32 </a:t>
            </a:r>
            <a:r>
              <a:rPr lang="en-GB" err="1"/>
              <a:t>pt</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6641165" y="2235850"/>
            <a:ext cx="4168800" cy="3773064"/>
          </a:xfrm>
        </p:spPr>
        <p:txBody>
          <a:bodyPr>
            <a:normAutofit/>
          </a:bodyPr>
          <a:lstStyle>
            <a:lvl1pPr marL="285750" indent="-28575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sp>
        <p:nvSpPr>
          <p:cNvPr id="5" name="Date Placeholder 4">
            <a:extLst>
              <a:ext uri="{FF2B5EF4-FFF2-40B4-BE49-F238E27FC236}">
                <a16:creationId xmlns:a16="http://schemas.microsoft.com/office/drawing/2014/main" id="{7F479992-5258-FE36-934D-C9DB69AF6E7A}"/>
              </a:ext>
            </a:extLst>
          </p:cNvPr>
          <p:cNvSpPr>
            <a:spLocks noGrp="1"/>
          </p:cNvSpPr>
          <p:nvPr>
            <p:ph type="dt" sz="half" idx="10"/>
          </p:nvPr>
        </p:nvSpPr>
        <p:spPr/>
        <p:txBody>
          <a:bodyPr/>
          <a:lstStyle/>
          <a:p>
            <a:fld id="{84F32CFB-8CF4-1C49-BC5F-593B5F3D3B14}" type="datetimeFigureOut">
              <a:rPr lang="fi-FI" smtClean="0"/>
              <a:t>12.10.2023</a:t>
            </a:fld>
            <a:endParaRPr lang="fi-FI"/>
          </a:p>
        </p:txBody>
      </p:sp>
      <p:sp>
        <p:nvSpPr>
          <p:cNvPr id="6" name="Footer Placeholder 5">
            <a:extLst>
              <a:ext uri="{FF2B5EF4-FFF2-40B4-BE49-F238E27FC236}">
                <a16:creationId xmlns:a16="http://schemas.microsoft.com/office/drawing/2014/main" id="{8CF43C1A-9B54-9EFC-0AC8-5E354885D5A3}"/>
              </a:ext>
            </a:extLst>
          </p:cNvPr>
          <p:cNvSpPr>
            <a:spLocks noGrp="1"/>
          </p:cNvSpPr>
          <p:nvPr>
            <p:ph type="ftr" sz="quarter" idx="11"/>
          </p:nvPr>
        </p:nvSpPr>
        <p:spPr/>
        <p:txBody>
          <a:bodyPr/>
          <a:lstStyle/>
          <a:p>
            <a:r>
              <a:rPr lang="fi-FI"/>
              <a:t>Alatunniste</a:t>
            </a:r>
          </a:p>
        </p:txBody>
      </p:sp>
      <p:sp>
        <p:nvSpPr>
          <p:cNvPr id="7" name="Slide Number Placeholder 6">
            <a:extLst>
              <a:ext uri="{FF2B5EF4-FFF2-40B4-BE49-F238E27FC236}">
                <a16:creationId xmlns:a16="http://schemas.microsoft.com/office/drawing/2014/main" id="{6A57243D-E47C-20CA-1BF5-76A83AB52E0C}"/>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5" name="Picture 14">
            <a:extLst>
              <a:ext uri="{FF2B5EF4-FFF2-40B4-BE49-F238E27FC236}">
                <a16:creationId xmlns:a16="http://schemas.microsoft.com/office/drawing/2014/main" id="{B423EE3F-5792-C453-AA55-3A36CC10ACF8}"/>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7" name="Picture 16">
            <a:extLst>
              <a:ext uri="{FF2B5EF4-FFF2-40B4-BE49-F238E27FC236}">
                <a16:creationId xmlns:a16="http://schemas.microsoft.com/office/drawing/2014/main" id="{810AE0C6-395A-88FB-ADCA-F29353B3FB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10739967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Valiotsikko_tumm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5B7F77-A7E2-4A93-AF37-79AB66521759}"/>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0CB7582F-B7A6-4B6B-AF59-21885C1D6E7C}"/>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E819DD4A-F530-4694-A831-4C3DFA62E22F}"/>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33F4A4EE-00AB-4282-8B80-FFBD6A5975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80D9044F-FCBB-4029-9E23-FDB769B4715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4861924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Valiotsikko_vaalea_fuksi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DCB01C-A9CF-445C-9A1A-5DF3BC0618D9}"/>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itle 1">
            <a:extLst>
              <a:ext uri="{FF2B5EF4-FFF2-40B4-BE49-F238E27FC236}">
                <a16:creationId xmlns:a16="http://schemas.microsoft.com/office/drawing/2014/main" id="{9D7BD377-A4BF-474C-8BF1-1CBA4AFD4B22}"/>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6" name="Text Placeholder 2">
            <a:extLst>
              <a:ext uri="{FF2B5EF4-FFF2-40B4-BE49-F238E27FC236}">
                <a16:creationId xmlns:a16="http://schemas.microsoft.com/office/drawing/2014/main" id="{E7CFCA1B-A982-4A80-B70C-437B77980F08}"/>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descr="A picture containing building, clipart&#10;&#10;Description automatically generated">
            <a:extLst>
              <a:ext uri="{FF2B5EF4-FFF2-40B4-BE49-F238E27FC236}">
                <a16:creationId xmlns:a16="http://schemas.microsoft.com/office/drawing/2014/main" id="{BAD7213B-62A6-4498-8992-D0679296D3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9" name="Picture 8">
            <a:extLst>
              <a:ext uri="{FF2B5EF4-FFF2-40B4-BE49-F238E27FC236}">
                <a16:creationId xmlns:a16="http://schemas.microsoft.com/office/drawing/2014/main" id="{1039C038-5957-40E0-B1CF-CFF1D573AE0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959274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Valiotsikko_tumman_vihreä">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15C473-637B-4F74-89B6-7827FF484895}"/>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itle 1">
            <a:extLst>
              <a:ext uri="{FF2B5EF4-FFF2-40B4-BE49-F238E27FC236}">
                <a16:creationId xmlns:a16="http://schemas.microsoft.com/office/drawing/2014/main" id="{A4837C24-9D16-44F1-9A88-B5B4D64290B4}"/>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9" name="Text Placeholder 2">
            <a:extLst>
              <a:ext uri="{FF2B5EF4-FFF2-40B4-BE49-F238E27FC236}">
                <a16:creationId xmlns:a16="http://schemas.microsoft.com/office/drawing/2014/main" id="{A09BF18D-EBB2-47F4-A616-B0540DA6F8B2}"/>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2050A66B-6ABF-42AA-92F8-DD58BCB477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B3798B9D-FEAE-4ECD-B0F4-4094482A86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6022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Valiotsikko_vaalean_vihreä">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0DAA0E-1818-42FF-BB6C-93FD419E171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itle 1">
            <a:extLst>
              <a:ext uri="{FF2B5EF4-FFF2-40B4-BE49-F238E27FC236}">
                <a16:creationId xmlns:a16="http://schemas.microsoft.com/office/drawing/2014/main" id="{433585F5-0AE9-47A4-B6C9-1F5AA8AF3978}"/>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7" name="Text Placeholder 2">
            <a:extLst>
              <a:ext uri="{FF2B5EF4-FFF2-40B4-BE49-F238E27FC236}">
                <a16:creationId xmlns:a16="http://schemas.microsoft.com/office/drawing/2014/main" id="{1E078013-D062-4B74-BDD1-A7B1B92076E9}"/>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descr="A picture containing building, clipart&#10;&#10;Description automatically generated">
            <a:extLst>
              <a:ext uri="{FF2B5EF4-FFF2-40B4-BE49-F238E27FC236}">
                <a16:creationId xmlns:a16="http://schemas.microsoft.com/office/drawing/2014/main" id="{4AA073B5-0C86-430C-876B-7CC72F534E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0" name="Picture 9">
            <a:extLst>
              <a:ext uri="{FF2B5EF4-FFF2-40B4-BE49-F238E27FC236}">
                <a16:creationId xmlns:a16="http://schemas.microsoft.com/office/drawing/2014/main" id="{20000DCB-7161-46F8-98A1-B14A12FA314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6339882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Valiotsikko_tumman_sinin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19E351-BD38-4277-ACBC-BAB6F0B4EDE3}"/>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itle 1">
            <a:extLst>
              <a:ext uri="{FF2B5EF4-FFF2-40B4-BE49-F238E27FC236}">
                <a16:creationId xmlns:a16="http://schemas.microsoft.com/office/drawing/2014/main" id="{9AEBCB3B-E258-4D1D-BC07-970AA3335D50}"/>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9" name="Text Placeholder 2">
            <a:extLst>
              <a:ext uri="{FF2B5EF4-FFF2-40B4-BE49-F238E27FC236}">
                <a16:creationId xmlns:a16="http://schemas.microsoft.com/office/drawing/2014/main" id="{231E5CBF-528D-4C27-BD3D-52A728543F03}"/>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FB4ABDF5-105C-4805-AE9A-307C01A7B8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EF3588A0-7B6A-460B-9E61-0B1E3C34B50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7936366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Valiotsikko_vaalean_sinin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31C4A3-3B70-473F-87DC-97F62378B29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itle 1">
            <a:extLst>
              <a:ext uri="{FF2B5EF4-FFF2-40B4-BE49-F238E27FC236}">
                <a16:creationId xmlns:a16="http://schemas.microsoft.com/office/drawing/2014/main" id="{AEC2ADAF-8754-4CBB-B2D1-1331D17D25E4}"/>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7" name="Text Placeholder 2">
            <a:extLst>
              <a:ext uri="{FF2B5EF4-FFF2-40B4-BE49-F238E27FC236}">
                <a16:creationId xmlns:a16="http://schemas.microsoft.com/office/drawing/2014/main" id="{B57B995B-39BF-44D4-988C-8C346A16CD9E}"/>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descr="A picture containing building, clipart&#10;&#10;Description automatically generated">
            <a:extLst>
              <a:ext uri="{FF2B5EF4-FFF2-40B4-BE49-F238E27FC236}">
                <a16:creationId xmlns:a16="http://schemas.microsoft.com/office/drawing/2014/main" id="{3B8B122C-4305-4D0B-A2FA-D71C3E41AA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0" name="Picture 9">
            <a:extLst>
              <a:ext uri="{FF2B5EF4-FFF2-40B4-BE49-F238E27FC236}">
                <a16:creationId xmlns:a16="http://schemas.microsoft.com/office/drawing/2014/main" id="{514AF265-CBF7-48D7-9C80-7B57889C64C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5782208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yhja">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6" name="TextBox 5">
            <a:extLst>
              <a:ext uri="{FF2B5EF4-FFF2-40B4-BE49-F238E27FC236}">
                <a16:creationId xmlns:a16="http://schemas.microsoft.com/office/drawing/2014/main" id="{A8A6D2B3-6CFD-4112-84D9-A30F70531994}"/>
              </a:ext>
            </a:extLst>
          </p:cNvPr>
          <p:cNvSpPr txBox="1"/>
          <p:nvPr userDrawn="1"/>
        </p:nvSpPr>
        <p:spPr>
          <a:xfrm>
            <a:off x="607595" y="6257749"/>
            <a:ext cx="10447283" cy="461665"/>
          </a:xfrm>
          <a:prstGeom prst="rect">
            <a:avLst/>
          </a:prstGeom>
          <a:noFill/>
        </p:spPr>
        <p:txBody>
          <a:bodyPr wrap="square" rtlCol="0">
            <a:spAutoFit/>
          </a:bodyPr>
          <a:lstStyle/>
          <a:p>
            <a:pPr algn="r"/>
            <a:r>
              <a:rPr lang="fi-FI" sz="1200">
                <a:solidFill>
                  <a:srgbClr val="FF0000"/>
                </a:solidFill>
              </a:rPr>
              <a:t>LUOTTAMUKSELLINEN LUONNOS FUUSIOJOHTAJIEN KOMMENTOINTIA VARTEN</a:t>
            </a:r>
          </a:p>
          <a:p>
            <a:pPr algn="r"/>
            <a:r>
              <a:rPr lang="fi-FI" sz="1200">
                <a:solidFill>
                  <a:srgbClr val="FF0000"/>
                </a:solidFill>
              </a:rPr>
              <a:t>YKSIKÖIDEN MÄÄRÄT JA NIIDEN VAKANSSILUVUT ELÄVÄT VIELÄ</a:t>
            </a:r>
          </a:p>
        </p:txBody>
      </p:sp>
    </p:spTree>
    <p:extLst>
      <p:ext uri="{BB962C8B-B14F-4D97-AF65-F5344CB8AC3E}">
        <p14:creationId xmlns:p14="http://schemas.microsoft.com/office/powerpoint/2010/main" val="20470043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yhja_kuvi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92760E5C-EBDA-4D35-835F-C4EA74A72D71}" type="datetime1">
              <a:rPr lang="fi-FI" smtClean="0"/>
              <a:t>12.10.2023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pic>
        <p:nvPicPr>
          <p:cNvPr id="5" name="Picture 4" descr="A picture containing text&#10;&#10;Description automatically generated">
            <a:extLst>
              <a:ext uri="{FF2B5EF4-FFF2-40B4-BE49-F238E27FC236}">
                <a16:creationId xmlns:a16="http://schemas.microsoft.com/office/drawing/2014/main" id="{F2D2C7BF-71D4-48BF-9DD2-FE65AF4A26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7890" y="812800"/>
            <a:ext cx="5496219" cy="5232400"/>
          </a:xfrm>
          <a:prstGeom prst="rect">
            <a:avLst/>
          </a:prstGeom>
        </p:spPr>
      </p:pic>
      <p:sp>
        <p:nvSpPr>
          <p:cNvPr id="7" name="Footer Placeholder 4">
            <a:extLst>
              <a:ext uri="{FF2B5EF4-FFF2-40B4-BE49-F238E27FC236}">
                <a16:creationId xmlns:a16="http://schemas.microsoft.com/office/drawing/2014/main" id="{5E94213E-8A70-4CDD-9D43-D0A90C3E1C6B}"/>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10495209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Piirakka_ja_seli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048692EF-5F1C-49F9-BF88-7C49994B5FB9}" type="datetime1">
              <a:rPr lang="fi-FI" smtClean="0"/>
              <a:t>12.10.2023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graphicFrame>
        <p:nvGraphicFramePr>
          <p:cNvPr id="7" name="Chart 6">
            <a:extLst>
              <a:ext uri="{FF2B5EF4-FFF2-40B4-BE49-F238E27FC236}">
                <a16:creationId xmlns:a16="http://schemas.microsoft.com/office/drawing/2014/main" id="{562D0573-C666-4B1A-9757-E53C856462BA}"/>
              </a:ext>
            </a:extLst>
          </p:cNvPr>
          <p:cNvGraphicFramePr/>
          <p:nvPr userDrawn="1">
            <p:extLst>
              <p:ext uri="{D42A27DB-BD31-4B8C-83A1-F6EECF244321}">
                <p14:modId xmlns:p14="http://schemas.microsoft.com/office/powerpoint/2010/main" val="757841512"/>
              </p:ext>
            </p:extLst>
          </p:nvPr>
        </p:nvGraphicFramePr>
        <p:xfrm>
          <a:off x="850900" y="1314449"/>
          <a:ext cx="6329829" cy="450850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3">
            <a:extLst>
              <a:ext uri="{FF2B5EF4-FFF2-40B4-BE49-F238E27FC236}">
                <a16:creationId xmlns:a16="http://schemas.microsoft.com/office/drawing/2014/main" id="{4F594614-D71D-4F1E-8614-54BFC47CAF78}"/>
              </a:ext>
            </a:extLst>
          </p:cNvPr>
          <p:cNvSpPr>
            <a:spLocks noGrp="1"/>
          </p:cNvSpPr>
          <p:nvPr>
            <p:ph type="body" sz="half" idx="2"/>
          </p:nvPr>
        </p:nvSpPr>
        <p:spPr>
          <a:xfrm>
            <a:off x="7421563" y="1314449"/>
            <a:ext cx="3932237" cy="4508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1">
            <a:extLst>
              <a:ext uri="{FF2B5EF4-FFF2-40B4-BE49-F238E27FC236}">
                <a16:creationId xmlns:a16="http://schemas.microsoft.com/office/drawing/2014/main" id="{58EF112B-7659-4965-8D51-4E3F618E5A9B}"/>
              </a:ext>
            </a:extLst>
          </p:cNvPr>
          <p:cNvSpPr>
            <a:spLocks noGrp="1"/>
          </p:cNvSpPr>
          <p:nvPr>
            <p:ph type="title"/>
          </p:nvPr>
        </p:nvSpPr>
        <p:spPr>
          <a:xfrm>
            <a:off x="673668" y="487242"/>
            <a:ext cx="9569557" cy="613182"/>
          </a:xfrm>
        </p:spPr>
        <p:txBody>
          <a:bodyPr/>
          <a:lstStyle/>
          <a:p>
            <a:r>
              <a:rPr lang="en-US"/>
              <a:t>Click to edit Master title style</a:t>
            </a:r>
            <a:endParaRPr lang="fi-FI"/>
          </a:p>
        </p:txBody>
      </p:sp>
      <p:sp>
        <p:nvSpPr>
          <p:cNvPr id="11" name="Footer Placeholder 4">
            <a:extLst>
              <a:ext uri="{FF2B5EF4-FFF2-40B4-BE49-F238E27FC236}">
                <a16:creationId xmlns:a16="http://schemas.microsoft.com/office/drawing/2014/main" id="{28CB20B9-BF14-48B7-8FBF-55A893F50125}"/>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38672056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Palkit_ja_seli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4AED8E3C-1D77-4DE1-BFA6-56BDED8E6778}" type="datetime1">
              <a:rPr lang="fi-FI" smtClean="0"/>
              <a:t>12.10.2023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graphicFrame>
        <p:nvGraphicFramePr>
          <p:cNvPr id="7" name="Chart 6">
            <a:extLst>
              <a:ext uri="{FF2B5EF4-FFF2-40B4-BE49-F238E27FC236}">
                <a16:creationId xmlns:a16="http://schemas.microsoft.com/office/drawing/2014/main" id="{562D0573-C666-4B1A-9757-E53C856462BA}"/>
              </a:ext>
            </a:extLst>
          </p:cNvPr>
          <p:cNvGraphicFramePr/>
          <p:nvPr userDrawn="1">
            <p:extLst>
              <p:ext uri="{D42A27DB-BD31-4B8C-83A1-F6EECF244321}">
                <p14:modId xmlns:p14="http://schemas.microsoft.com/office/powerpoint/2010/main" val="503591336"/>
              </p:ext>
            </p:extLst>
          </p:nvPr>
        </p:nvGraphicFramePr>
        <p:xfrm>
          <a:off x="850900" y="1314449"/>
          <a:ext cx="6311900" cy="450850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3">
            <a:extLst>
              <a:ext uri="{FF2B5EF4-FFF2-40B4-BE49-F238E27FC236}">
                <a16:creationId xmlns:a16="http://schemas.microsoft.com/office/drawing/2014/main" id="{4F594614-D71D-4F1E-8614-54BFC47CAF78}"/>
              </a:ext>
            </a:extLst>
          </p:cNvPr>
          <p:cNvSpPr>
            <a:spLocks noGrp="1"/>
          </p:cNvSpPr>
          <p:nvPr>
            <p:ph type="body" sz="half" idx="2"/>
          </p:nvPr>
        </p:nvSpPr>
        <p:spPr>
          <a:xfrm>
            <a:off x="7421563" y="1314449"/>
            <a:ext cx="3932237" cy="4508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1">
            <a:extLst>
              <a:ext uri="{FF2B5EF4-FFF2-40B4-BE49-F238E27FC236}">
                <a16:creationId xmlns:a16="http://schemas.microsoft.com/office/drawing/2014/main" id="{0E089EDF-B6EA-42D8-ABC5-DC3F5127A982}"/>
              </a:ext>
            </a:extLst>
          </p:cNvPr>
          <p:cNvSpPr>
            <a:spLocks noGrp="1"/>
          </p:cNvSpPr>
          <p:nvPr>
            <p:ph type="title"/>
          </p:nvPr>
        </p:nvSpPr>
        <p:spPr>
          <a:xfrm>
            <a:off x="673668" y="487242"/>
            <a:ext cx="9569557" cy="613182"/>
          </a:xfrm>
        </p:spPr>
        <p:txBody>
          <a:bodyPr/>
          <a:lstStyle/>
          <a:p>
            <a:r>
              <a:rPr lang="en-US"/>
              <a:t>Click to edit Master title style</a:t>
            </a:r>
            <a:endParaRPr lang="fi-FI"/>
          </a:p>
        </p:txBody>
      </p:sp>
      <p:sp>
        <p:nvSpPr>
          <p:cNvPr id="11" name="Footer Placeholder 4">
            <a:extLst>
              <a:ext uri="{FF2B5EF4-FFF2-40B4-BE49-F238E27FC236}">
                <a16:creationId xmlns:a16="http://schemas.microsoft.com/office/drawing/2014/main" id="{2B898320-2141-47A4-9BD0-C34010A7F7A3}"/>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27632579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 sisältö ja media 2 tummansinine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621358-7E6C-198B-1435-CD75CCB74252}"/>
              </a:ext>
            </a:extLst>
          </p:cNvPr>
          <p:cNvSpPr>
            <a:spLocks noGrp="1"/>
          </p:cNvSpPr>
          <p:nvPr>
            <p:ph idx="1" hasCustomPrompt="1"/>
          </p:nvPr>
        </p:nvSpPr>
        <p:spPr>
          <a:xfrm>
            <a:off x="549965" y="535510"/>
            <a:ext cx="5914800" cy="5495107"/>
          </a:xfrm>
        </p:spPr>
        <p:txBody>
          <a:bodyPr anchor="ctr"/>
          <a:lstStyle>
            <a:lvl1pPr marL="0" indent="0" algn="ctr">
              <a:buNone/>
              <a:defRPr sz="3200">
                <a:solidFill>
                  <a:schemeClr val="tx1"/>
                </a:solidFill>
              </a:defRPr>
            </a:lvl1pPr>
            <a:lvl2pPr marL="457200" indent="0" algn="ctr">
              <a:buNone/>
              <a:defRPr sz="2800">
                <a:solidFill>
                  <a:schemeClr val="tx1"/>
                </a:solidFill>
              </a:defRPr>
            </a:lvl2pPr>
            <a:lvl3pPr marL="914400" indent="0" algn="ctr">
              <a:buNone/>
              <a:defRPr sz="2400">
                <a:solidFill>
                  <a:schemeClr val="tx1"/>
                </a:solidFill>
              </a:defRPr>
            </a:lvl3pPr>
            <a:lvl4pPr marL="1371600" indent="0" algn="ctr">
              <a:buNone/>
              <a:defRPr sz="2000">
                <a:solidFill>
                  <a:schemeClr val="tx1"/>
                </a:solidFill>
              </a:defRPr>
            </a:lvl4pPr>
            <a:lvl5pPr marL="1828800" indent="0" algn="ctr">
              <a:buNone/>
              <a:defRPr sz="2000">
                <a:solidFill>
                  <a:schemeClr val="tx1"/>
                </a:solidFill>
              </a:defRPr>
            </a:lvl5pPr>
            <a:lvl6pPr>
              <a:defRPr sz="2000"/>
            </a:lvl6pPr>
            <a:lvl7pPr>
              <a:defRPr sz="2000"/>
            </a:lvl7pPr>
            <a:lvl8pPr>
              <a:defRPr sz="2000"/>
            </a:lvl8pPr>
            <a:lvl9pPr>
              <a:defRPr sz="2000"/>
            </a:lvl9pPr>
          </a:lstStyle>
          <a:p>
            <a:pPr lvl="0"/>
            <a:r>
              <a:rPr lang="en-GB" err="1"/>
              <a:t>Tila</a:t>
            </a:r>
            <a:r>
              <a:rPr lang="en-GB"/>
              <a:t> </a:t>
            </a:r>
            <a:r>
              <a:rPr lang="en-GB" err="1"/>
              <a:t>taulukolle</a:t>
            </a:r>
            <a:r>
              <a:rPr lang="en-GB"/>
              <a:t>, </a:t>
            </a:r>
            <a:r>
              <a:rPr lang="en-GB" err="1"/>
              <a:t>graafille</a:t>
            </a:r>
            <a:r>
              <a:rPr lang="en-GB"/>
              <a:t>, </a:t>
            </a:r>
            <a:br>
              <a:rPr lang="en-GB"/>
            </a:br>
            <a:r>
              <a:rPr lang="en-GB" err="1"/>
              <a:t>kuvalle</a:t>
            </a:r>
            <a:r>
              <a:rPr lang="en-GB"/>
              <a:t> tai </a:t>
            </a:r>
            <a:r>
              <a:rPr lang="en-GB" err="1"/>
              <a:t>videolle</a:t>
            </a:r>
            <a:endParaRPr lang="fi-FI"/>
          </a:p>
        </p:txBody>
      </p:sp>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6641165" y="535510"/>
            <a:ext cx="4168800" cy="1542819"/>
          </a:xfrm>
        </p:spPr>
        <p:txBody>
          <a:bodyPr anchor="b"/>
          <a:lstStyle>
            <a:lvl1pPr>
              <a:defRPr sz="3200">
                <a:solidFill>
                  <a:schemeClr val="tx1"/>
                </a:solidFill>
              </a:defRPr>
            </a:lvl1pPr>
          </a:lstStyle>
          <a:p>
            <a:r>
              <a:rPr lang="en-GB" err="1"/>
              <a:t>Otsikko</a:t>
            </a:r>
            <a:r>
              <a:rPr lang="en-GB"/>
              <a:t> 32 </a:t>
            </a:r>
            <a:r>
              <a:rPr lang="en-GB" err="1"/>
              <a:t>pt</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6641165" y="2235850"/>
            <a:ext cx="4168800" cy="3773064"/>
          </a:xfrm>
        </p:spPr>
        <p:txBody>
          <a:bodyPr>
            <a:normAutofit/>
          </a:bodyPr>
          <a:lstStyle>
            <a:lvl1pPr marL="342900" indent="-342900">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sp>
        <p:nvSpPr>
          <p:cNvPr id="5" name="Date Placeholder 4">
            <a:extLst>
              <a:ext uri="{FF2B5EF4-FFF2-40B4-BE49-F238E27FC236}">
                <a16:creationId xmlns:a16="http://schemas.microsoft.com/office/drawing/2014/main" id="{7F479992-5258-FE36-934D-C9DB69AF6E7A}"/>
              </a:ext>
            </a:extLst>
          </p:cNvPr>
          <p:cNvSpPr>
            <a:spLocks noGrp="1"/>
          </p:cNvSpPr>
          <p:nvPr>
            <p:ph type="dt" sz="half" idx="10"/>
          </p:nvPr>
        </p:nvSpPr>
        <p:spPr/>
        <p:txBody>
          <a:bodyPr/>
          <a:lstStyle>
            <a:lvl1pPr>
              <a:defRPr>
                <a:solidFill>
                  <a:schemeClr val="tx1"/>
                </a:solidFill>
              </a:defRPr>
            </a:lvl1pPr>
          </a:lstStyle>
          <a:p>
            <a:fld id="{84F32CFB-8CF4-1C49-BC5F-593B5F3D3B14}" type="datetimeFigureOut">
              <a:rPr lang="fi-FI" smtClean="0"/>
              <a:pPr/>
              <a:t>12.10.2023</a:t>
            </a:fld>
            <a:endParaRPr lang="fi-FI"/>
          </a:p>
        </p:txBody>
      </p:sp>
      <p:sp>
        <p:nvSpPr>
          <p:cNvPr id="6" name="Footer Placeholder 5">
            <a:extLst>
              <a:ext uri="{FF2B5EF4-FFF2-40B4-BE49-F238E27FC236}">
                <a16:creationId xmlns:a16="http://schemas.microsoft.com/office/drawing/2014/main" id="{8CF43C1A-9B54-9EFC-0AC8-5E354885D5A3}"/>
              </a:ext>
            </a:extLst>
          </p:cNvPr>
          <p:cNvSpPr>
            <a:spLocks noGrp="1"/>
          </p:cNvSpPr>
          <p:nvPr>
            <p:ph type="ftr" sz="quarter" idx="11"/>
          </p:nvPr>
        </p:nvSpPr>
        <p:spPr/>
        <p:txBody>
          <a:bodyPr/>
          <a:lstStyle>
            <a:lvl1pPr>
              <a:defRPr>
                <a:solidFill>
                  <a:schemeClr val="tx1"/>
                </a:solidFill>
              </a:defRPr>
            </a:lvl1pPr>
          </a:lstStyle>
          <a:p>
            <a:r>
              <a:rPr lang="fi-FI"/>
              <a:t>Alatunniste</a:t>
            </a:r>
          </a:p>
        </p:txBody>
      </p:sp>
      <p:sp>
        <p:nvSpPr>
          <p:cNvPr id="7" name="Slide Number Placeholder 6">
            <a:extLst>
              <a:ext uri="{FF2B5EF4-FFF2-40B4-BE49-F238E27FC236}">
                <a16:creationId xmlns:a16="http://schemas.microsoft.com/office/drawing/2014/main" id="{6A57243D-E47C-20CA-1BF5-76A83AB52E0C}"/>
              </a:ext>
            </a:extLst>
          </p:cNvPr>
          <p:cNvSpPr>
            <a:spLocks noGrp="1"/>
          </p:cNvSpPr>
          <p:nvPr>
            <p:ph type="sldNum" sz="quarter" idx="12"/>
          </p:nvPr>
        </p:nvSpPr>
        <p:spPr/>
        <p:txBody>
          <a:bodyPr/>
          <a:lstStyle>
            <a:lvl1pPr>
              <a:defRPr>
                <a:solidFill>
                  <a:schemeClr val="tx1"/>
                </a:solidFill>
              </a:defRPr>
            </a:lvl1pPr>
          </a:lstStyle>
          <a:p>
            <a:fld id="{6FF9B090-397C-D745-B26D-388A8603260D}" type="slidenum">
              <a:rPr lang="fi-FI" smtClean="0"/>
              <a:pPr/>
              <a:t>‹#›</a:t>
            </a:fld>
            <a:endParaRPr lang="fi-FI"/>
          </a:p>
        </p:txBody>
      </p:sp>
      <p:pic>
        <p:nvPicPr>
          <p:cNvPr id="8" name="Picture 7" descr="A picture containing building, clipart&#10;&#10;Description automatically generated">
            <a:extLst>
              <a:ext uri="{FF2B5EF4-FFF2-40B4-BE49-F238E27FC236}">
                <a16:creationId xmlns:a16="http://schemas.microsoft.com/office/drawing/2014/main" id="{681CDCAA-FFF1-4D78-535A-F3200262F6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9" name="Picture 8">
            <a:extLst>
              <a:ext uri="{FF2B5EF4-FFF2-40B4-BE49-F238E27FC236}">
                <a16:creationId xmlns:a16="http://schemas.microsoft.com/office/drawing/2014/main" id="{73E63CF4-7649-A128-BF76-E699CFB6B127}"/>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345187895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Nosto_tumma_fuksia">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2E092F-4C18-4469-8E83-6A834109ED10}"/>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xt Placeholder 7">
            <a:extLst>
              <a:ext uri="{FF2B5EF4-FFF2-40B4-BE49-F238E27FC236}">
                <a16:creationId xmlns:a16="http://schemas.microsoft.com/office/drawing/2014/main" id="{52FAAFFF-5F2B-4165-A1EB-978BD4A568D5}"/>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10" name="Text Placeholder 9">
            <a:extLst>
              <a:ext uri="{FF2B5EF4-FFF2-40B4-BE49-F238E27FC236}">
                <a16:creationId xmlns:a16="http://schemas.microsoft.com/office/drawing/2014/main" id="{15B32EA3-DA3E-406D-8BC9-DB57E97263DB}"/>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9" name="Picture 8" descr="A picture containing building, clipart&#10;&#10;Description automatically generated">
            <a:extLst>
              <a:ext uri="{FF2B5EF4-FFF2-40B4-BE49-F238E27FC236}">
                <a16:creationId xmlns:a16="http://schemas.microsoft.com/office/drawing/2014/main" id="{66B60650-2462-4885-BDFA-965FD8BF28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EF420B20-D0B9-412C-A986-EE4A299C275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608178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Nosto_vaalea_fuksia">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300340-25EF-4F66-8FC0-3524FCC23AB6}"/>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xt Placeholder 7">
            <a:extLst>
              <a:ext uri="{FF2B5EF4-FFF2-40B4-BE49-F238E27FC236}">
                <a16:creationId xmlns:a16="http://schemas.microsoft.com/office/drawing/2014/main" id="{A5AC8F70-F194-41C7-805B-D92734070F4B}"/>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6" name="Text Placeholder 9">
            <a:extLst>
              <a:ext uri="{FF2B5EF4-FFF2-40B4-BE49-F238E27FC236}">
                <a16:creationId xmlns:a16="http://schemas.microsoft.com/office/drawing/2014/main" id="{2FE8445C-4D7C-459B-A750-14E5D4ADDF74}"/>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9" name="Picture 8" descr="A picture containing building, clipart&#10;&#10;Description automatically generated">
            <a:extLst>
              <a:ext uri="{FF2B5EF4-FFF2-40B4-BE49-F238E27FC236}">
                <a16:creationId xmlns:a16="http://schemas.microsoft.com/office/drawing/2014/main" id="{0D5E3786-1E77-41FF-ACC3-2C07F23E9A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8" name="Picture 7">
            <a:extLst>
              <a:ext uri="{FF2B5EF4-FFF2-40B4-BE49-F238E27FC236}">
                <a16:creationId xmlns:a16="http://schemas.microsoft.com/office/drawing/2014/main" id="{87512402-4326-4965-85DC-B1C3CB99F22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0559355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Nosto_tumman_vihreä">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53C6DA-FD50-4615-B8FB-FF833B6B874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xt Placeholder 7">
            <a:extLst>
              <a:ext uri="{FF2B5EF4-FFF2-40B4-BE49-F238E27FC236}">
                <a16:creationId xmlns:a16="http://schemas.microsoft.com/office/drawing/2014/main" id="{1D8D3088-BD2C-4F0D-AC59-B1D90F282A1A}"/>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10" name="Text Placeholder 9">
            <a:extLst>
              <a:ext uri="{FF2B5EF4-FFF2-40B4-BE49-F238E27FC236}">
                <a16:creationId xmlns:a16="http://schemas.microsoft.com/office/drawing/2014/main" id="{9729D64E-D9FD-4A72-A218-5A46A2A9E003}"/>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3" name="Picture 12" descr="A picture containing building, clipart&#10;&#10;Description automatically generated">
            <a:extLst>
              <a:ext uri="{FF2B5EF4-FFF2-40B4-BE49-F238E27FC236}">
                <a16:creationId xmlns:a16="http://schemas.microsoft.com/office/drawing/2014/main" id="{E2367D72-1261-4F4B-95BA-C217F9F6FE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7B66ACCA-7C79-452D-AC6D-E7CE0118EB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42406213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Nosto_vaalean_vihreä">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FDCB13-2229-4EDE-9601-A214D628E3EB}"/>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xt Placeholder 7">
            <a:extLst>
              <a:ext uri="{FF2B5EF4-FFF2-40B4-BE49-F238E27FC236}">
                <a16:creationId xmlns:a16="http://schemas.microsoft.com/office/drawing/2014/main" id="{10A3972D-8B49-48B9-A933-077AD84C2B78}"/>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8" name="Text Placeholder 9">
            <a:extLst>
              <a:ext uri="{FF2B5EF4-FFF2-40B4-BE49-F238E27FC236}">
                <a16:creationId xmlns:a16="http://schemas.microsoft.com/office/drawing/2014/main" id="{0144724E-5CC4-417F-B397-D5FCDD27933A}"/>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0E4A42AB-E5D2-487E-A666-3E81D0EC4C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E95806FA-A7F8-4680-B00C-DC11DE1C9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4400316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Nosto_tumman_sininen">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6DD7C14-1622-4EAE-AD65-6E914DFD8C1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xt Placeholder 7">
            <a:extLst>
              <a:ext uri="{FF2B5EF4-FFF2-40B4-BE49-F238E27FC236}">
                <a16:creationId xmlns:a16="http://schemas.microsoft.com/office/drawing/2014/main" id="{09808EF1-5D0E-43DC-80F8-12870B32C9E9}"/>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10" name="Text Placeholder 9">
            <a:extLst>
              <a:ext uri="{FF2B5EF4-FFF2-40B4-BE49-F238E27FC236}">
                <a16:creationId xmlns:a16="http://schemas.microsoft.com/office/drawing/2014/main" id="{410962C8-DE63-43D8-8942-0B0108C26B1A}"/>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3" name="Picture 12" descr="A picture containing building, clipart&#10;&#10;Description automatically generated">
            <a:extLst>
              <a:ext uri="{FF2B5EF4-FFF2-40B4-BE49-F238E27FC236}">
                <a16:creationId xmlns:a16="http://schemas.microsoft.com/office/drawing/2014/main" id="{2D6D991B-5BB1-4C8D-8A99-46E6234F7E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63E06A6A-500D-4A81-A3A7-C636B9A8F49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2436209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Nosto_vaalean_sininen">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D99560-B70C-4CB4-8E0D-135C4B4F0D25}"/>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xt Placeholder 7">
            <a:extLst>
              <a:ext uri="{FF2B5EF4-FFF2-40B4-BE49-F238E27FC236}">
                <a16:creationId xmlns:a16="http://schemas.microsoft.com/office/drawing/2014/main" id="{2F4CE26A-6975-4088-8C1C-2779DB91995C}"/>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8" name="Text Placeholder 9">
            <a:extLst>
              <a:ext uri="{FF2B5EF4-FFF2-40B4-BE49-F238E27FC236}">
                <a16:creationId xmlns:a16="http://schemas.microsoft.com/office/drawing/2014/main" id="{A4292A37-662E-4DBC-A495-79057914CC17}"/>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FAF58029-5C3F-4E73-9857-1AC430FAE0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8472B7A3-2663-4A44-A26A-8324E29C4C9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8929330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Lainaus_tumma_fuksia">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812B7F-03F8-47AC-A428-BF026456F91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2B7FEA2D-6A52-47ED-8DFD-956DBBF7B78C}"/>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3" name="Graphic 2" descr="Closed quotation mark">
            <a:extLst>
              <a:ext uri="{FF2B5EF4-FFF2-40B4-BE49-F238E27FC236}">
                <a16:creationId xmlns:a16="http://schemas.microsoft.com/office/drawing/2014/main" id="{CFBDBB6F-3A4D-4629-93D3-14502AE8EC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12" name="Graphic 11" descr="Closed quotation mark">
            <a:extLst>
              <a:ext uri="{FF2B5EF4-FFF2-40B4-BE49-F238E27FC236}">
                <a16:creationId xmlns:a16="http://schemas.microsoft.com/office/drawing/2014/main" id="{FDCD013D-750B-40EC-B3FD-30866C557B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8" name="Picture 7" descr="A picture containing building, clipart&#10;&#10;Description automatically generated">
            <a:extLst>
              <a:ext uri="{FF2B5EF4-FFF2-40B4-BE49-F238E27FC236}">
                <a16:creationId xmlns:a16="http://schemas.microsoft.com/office/drawing/2014/main" id="{2948B9A5-346C-4658-B145-33839B1205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9" name="Picture 8">
            <a:extLst>
              <a:ext uri="{FF2B5EF4-FFF2-40B4-BE49-F238E27FC236}">
                <a16:creationId xmlns:a16="http://schemas.microsoft.com/office/drawing/2014/main" id="{2C84AE66-04F3-4FC4-827B-3D825FC2FB4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8957373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Lainaus_vaalea_fuksia">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3B5C1A-13B1-4DF6-9D59-D74F0DD9A7C1}"/>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60D7ED0F-9041-499A-921C-AEFDAC4F829D}"/>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2DF3ECAD-51F9-426B-BA2A-A31D15606B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054D988B-BD2E-4868-BD0C-0286426709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10" name="Picture 9" descr="A picture containing building, clipart&#10;&#10;Description automatically generated">
            <a:extLst>
              <a:ext uri="{FF2B5EF4-FFF2-40B4-BE49-F238E27FC236}">
                <a16:creationId xmlns:a16="http://schemas.microsoft.com/office/drawing/2014/main" id="{3E6C6386-945C-47E0-A075-7592821D61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1" name="Picture 10">
            <a:extLst>
              <a:ext uri="{FF2B5EF4-FFF2-40B4-BE49-F238E27FC236}">
                <a16:creationId xmlns:a16="http://schemas.microsoft.com/office/drawing/2014/main" id="{4BB7FA65-2EFB-4FAE-93DF-18B27B9B5D2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8994245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Lainaus_tumman_vihreä">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A28C2B3-EED9-4BDF-AC6A-C2BFC1453DA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D605A358-014F-48BC-99D7-1F4227F7FE42}"/>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A0E55188-C435-4ADB-89AF-C484D0CC34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5CC0672F-9201-45FA-9419-DF8790A0BC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10" name="Picture 9" descr="A picture containing building, clipart&#10;&#10;Description automatically generated">
            <a:extLst>
              <a:ext uri="{FF2B5EF4-FFF2-40B4-BE49-F238E27FC236}">
                <a16:creationId xmlns:a16="http://schemas.microsoft.com/office/drawing/2014/main" id="{FE4D2E0D-6F0C-4473-9A14-F0C36B7C2D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1" name="Picture 10">
            <a:extLst>
              <a:ext uri="{FF2B5EF4-FFF2-40B4-BE49-F238E27FC236}">
                <a16:creationId xmlns:a16="http://schemas.microsoft.com/office/drawing/2014/main" id="{CF8D27C9-8603-41B8-86B2-143B00789D6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948581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Lainaus_vaalean_vihreä">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D3C9BD-E553-4532-8F1B-692757DFFA32}"/>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2B7FEA2D-6A52-47ED-8DFD-956DBBF7B78C}"/>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3" name="Graphic 2" descr="Closed quotation mark">
            <a:extLst>
              <a:ext uri="{FF2B5EF4-FFF2-40B4-BE49-F238E27FC236}">
                <a16:creationId xmlns:a16="http://schemas.microsoft.com/office/drawing/2014/main" id="{CFBDBB6F-3A4D-4629-93D3-14502AE8EC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12" name="Graphic 11" descr="Closed quotation mark">
            <a:extLst>
              <a:ext uri="{FF2B5EF4-FFF2-40B4-BE49-F238E27FC236}">
                <a16:creationId xmlns:a16="http://schemas.microsoft.com/office/drawing/2014/main" id="{FDCD013D-750B-40EC-B3FD-30866C557B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6" name="Picture 5" descr="A picture containing building, clipart&#10;&#10;Description automatically generated">
            <a:extLst>
              <a:ext uri="{FF2B5EF4-FFF2-40B4-BE49-F238E27FC236}">
                <a16:creationId xmlns:a16="http://schemas.microsoft.com/office/drawing/2014/main" id="{F5C3D7A0-CEE8-4810-AC66-8EEF47827F7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8" name="Picture 7">
            <a:extLst>
              <a:ext uri="{FF2B5EF4-FFF2-40B4-BE49-F238E27FC236}">
                <a16:creationId xmlns:a16="http://schemas.microsoft.com/office/drawing/2014/main" id="{00A7BB2D-8403-4821-A23A-A7F9980B163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6289538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 sisältö ja kuva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549965" y="535510"/>
            <a:ext cx="5432400" cy="1542819"/>
          </a:xfrm>
        </p:spPr>
        <p:txBody>
          <a:bodyPr anchor="b"/>
          <a:lstStyle>
            <a:lvl1pPr>
              <a:defRPr sz="3200"/>
            </a:lvl1pPr>
          </a:lstStyle>
          <a:p>
            <a:r>
              <a:rPr lang="en-GB" err="1"/>
              <a:t>Otsikko</a:t>
            </a:r>
            <a:r>
              <a:rPr lang="en-GB"/>
              <a:t> 32 </a:t>
            </a:r>
            <a:r>
              <a:rPr lang="en-GB" err="1"/>
              <a:t>pt</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549965" y="2235850"/>
            <a:ext cx="5432400" cy="3773064"/>
          </a:xfrm>
        </p:spPr>
        <p:txBody>
          <a:bodyPr>
            <a:normAutofit/>
          </a:bodyPr>
          <a:lstStyle>
            <a:lvl1pPr marL="285750" indent="-28575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pic>
        <p:nvPicPr>
          <p:cNvPr id="15" name="Picture 14">
            <a:extLst>
              <a:ext uri="{FF2B5EF4-FFF2-40B4-BE49-F238E27FC236}">
                <a16:creationId xmlns:a16="http://schemas.microsoft.com/office/drawing/2014/main" id="{B423EE3F-5792-C453-AA55-3A36CC10ACF8}"/>
              </a:ext>
            </a:extLst>
          </p:cNvPr>
          <p:cNvPicPr>
            <a:picLocks noChangeAspect="1"/>
          </p:cNvPicPr>
          <p:nvPr userDrawn="1"/>
        </p:nvPicPr>
        <p:blipFill>
          <a:blip r:embed="rId2"/>
          <a:stretch>
            <a:fillRect/>
          </a:stretch>
        </p:blipFill>
        <p:spPr>
          <a:xfrm>
            <a:off x="144395" y="6057899"/>
            <a:ext cx="3153982" cy="678275"/>
          </a:xfrm>
          <a:prstGeom prst="rect">
            <a:avLst/>
          </a:prstGeom>
        </p:spPr>
      </p:pic>
      <p:sp>
        <p:nvSpPr>
          <p:cNvPr id="8" name="Picture Placeholder 10">
            <a:extLst>
              <a:ext uri="{FF2B5EF4-FFF2-40B4-BE49-F238E27FC236}">
                <a16:creationId xmlns:a16="http://schemas.microsoft.com/office/drawing/2014/main" id="{FCC8D104-7F84-C888-147D-E9BA71D739F6}"/>
              </a:ext>
            </a:extLst>
          </p:cNvPr>
          <p:cNvSpPr>
            <a:spLocks noGrp="1"/>
          </p:cNvSpPr>
          <p:nvPr>
            <p:ph type="pic" sz="quarter" idx="10" hasCustomPrompt="1"/>
          </p:nvPr>
        </p:nvSpPr>
        <p:spPr>
          <a:xfrm>
            <a:off x="6361113" y="0"/>
            <a:ext cx="5830887" cy="6858000"/>
          </a:xfrm>
        </p:spPr>
        <p:txBody>
          <a:bodyPr anchor="ctr"/>
          <a:lstStyle>
            <a:lvl1pPr marL="0" indent="0" algn="ctr">
              <a:buNone/>
              <a:defRPr>
                <a:solidFill>
                  <a:schemeClr val="accent4"/>
                </a:solidFill>
              </a:defRPr>
            </a:lvl1pPr>
          </a:lstStyle>
          <a:p>
            <a:r>
              <a:rPr lang="fi-FI"/>
              <a:t>Kuva</a:t>
            </a:r>
          </a:p>
        </p:txBody>
      </p:sp>
    </p:spTree>
    <p:extLst>
      <p:ext uri="{BB962C8B-B14F-4D97-AF65-F5344CB8AC3E}">
        <p14:creationId xmlns:p14="http://schemas.microsoft.com/office/powerpoint/2010/main" val="134407105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Lainaus_tumman_sinine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F164F4-88DD-4DB6-A969-CF67CBF9190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60D7ED0F-9041-499A-921C-AEFDAC4F829D}"/>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2DF3ECAD-51F9-426B-BA2A-A31D15606B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054D988B-BD2E-4868-BD0C-0286426709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6" name="Picture 5" descr="A picture containing building, clipart&#10;&#10;Description automatically generated">
            <a:extLst>
              <a:ext uri="{FF2B5EF4-FFF2-40B4-BE49-F238E27FC236}">
                <a16:creationId xmlns:a16="http://schemas.microsoft.com/office/drawing/2014/main" id="{9BD1C4AC-F731-4E7C-B6EF-52E5B96F5D8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0" name="Picture 9">
            <a:extLst>
              <a:ext uri="{FF2B5EF4-FFF2-40B4-BE49-F238E27FC236}">
                <a16:creationId xmlns:a16="http://schemas.microsoft.com/office/drawing/2014/main" id="{2EB6F2C5-68ED-495F-AA1D-095F742BE87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4664351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Lainaus_vaalean_sinine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CB5D14-0A9E-4CB4-A060-CF81F97CF1E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D605A358-014F-48BC-99D7-1F4227F7FE42}"/>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A0E55188-C435-4ADB-89AF-C484D0CC34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5CC0672F-9201-45FA-9419-DF8790A0BC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6" name="Picture 5" descr="A picture containing building, clipart&#10;&#10;Description automatically generated">
            <a:extLst>
              <a:ext uri="{FF2B5EF4-FFF2-40B4-BE49-F238E27FC236}">
                <a16:creationId xmlns:a16="http://schemas.microsoft.com/office/drawing/2014/main" id="{6C7CBFF0-AFA3-42D3-93F0-41E668754AB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0" name="Picture 9">
            <a:extLst>
              <a:ext uri="{FF2B5EF4-FFF2-40B4-BE49-F238E27FC236}">
                <a16:creationId xmlns:a16="http://schemas.microsoft.com/office/drawing/2014/main" id="{78D0B143-9B6A-4DE3-8C57-E3A879D06BC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8192688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isalto_palst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43383C-D902-4359-B134-36B4C4F73CFC}"/>
              </a:ext>
            </a:extLst>
          </p:cNvPr>
          <p:cNvSpPr>
            <a:spLocks noGrp="1"/>
          </p:cNvSpPr>
          <p:nvPr>
            <p:ph idx="1"/>
          </p:nvPr>
        </p:nvSpPr>
        <p:spPr>
          <a:xfrm>
            <a:off x="5183188" y="987425"/>
            <a:ext cx="6172200" cy="4881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C8B999F5-4813-427F-A4E4-5335441DBDA8}"/>
              </a:ext>
            </a:extLst>
          </p:cNvPr>
          <p:cNvSpPr>
            <a:spLocks noGrp="1"/>
          </p:cNvSpPr>
          <p:nvPr>
            <p:ph type="body" sz="half" idx="2"/>
          </p:nvPr>
        </p:nvSpPr>
        <p:spPr>
          <a:xfrm>
            <a:off x="839788" y="2160494"/>
            <a:ext cx="3932237" cy="37084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00F1A4-B81E-45E1-9606-07525FFE27C8}"/>
              </a:ext>
            </a:extLst>
          </p:cNvPr>
          <p:cNvSpPr>
            <a:spLocks noGrp="1"/>
          </p:cNvSpPr>
          <p:nvPr>
            <p:ph type="dt" sz="half" idx="10"/>
          </p:nvPr>
        </p:nvSpPr>
        <p:spPr/>
        <p:txBody>
          <a:bodyPr/>
          <a:lstStyle/>
          <a:p>
            <a:fld id="{959F7C74-FDAC-47C9-85FF-A93A4A77D2DE}" type="datetime1">
              <a:rPr lang="fi-FI" smtClean="0"/>
              <a:t>12.10.2023</a:t>
            </a:fld>
            <a:endParaRPr lang="fi-FI"/>
          </a:p>
        </p:txBody>
      </p:sp>
      <p:sp>
        <p:nvSpPr>
          <p:cNvPr id="7" name="Slide Number Placeholder 6">
            <a:extLst>
              <a:ext uri="{FF2B5EF4-FFF2-40B4-BE49-F238E27FC236}">
                <a16:creationId xmlns:a16="http://schemas.microsoft.com/office/drawing/2014/main" id="{0840F95E-9FAF-473A-8740-38C0D6F75567}"/>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9" name="Title 1">
            <a:extLst>
              <a:ext uri="{FF2B5EF4-FFF2-40B4-BE49-F238E27FC236}">
                <a16:creationId xmlns:a16="http://schemas.microsoft.com/office/drawing/2014/main" id="{D4EB64A9-0753-493D-931D-D429FE2A22EE}"/>
              </a:ext>
            </a:extLst>
          </p:cNvPr>
          <p:cNvSpPr>
            <a:spLocks noGrp="1"/>
          </p:cNvSpPr>
          <p:nvPr>
            <p:ph type="title"/>
          </p:nvPr>
        </p:nvSpPr>
        <p:spPr>
          <a:xfrm>
            <a:off x="839788" y="987425"/>
            <a:ext cx="3932237" cy="965199"/>
          </a:xfrm>
        </p:spPr>
        <p:txBody>
          <a:bodyPr anchor="b"/>
          <a:lstStyle>
            <a:lvl1pPr>
              <a:defRPr sz="3200"/>
            </a:lvl1pPr>
          </a:lstStyle>
          <a:p>
            <a:r>
              <a:rPr lang="en-US"/>
              <a:t>Click to edit Master title style</a:t>
            </a:r>
            <a:endParaRPr lang="fi-FI"/>
          </a:p>
        </p:txBody>
      </p:sp>
      <p:sp>
        <p:nvSpPr>
          <p:cNvPr id="8" name="Footer Placeholder 4">
            <a:extLst>
              <a:ext uri="{FF2B5EF4-FFF2-40B4-BE49-F238E27FC236}">
                <a16:creationId xmlns:a16="http://schemas.microsoft.com/office/drawing/2014/main" id="{27897217-BD8C-4F57-9294-7DC932179A6F}"/>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17471874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Puoli_sivua_kuva_valkoinen">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0E54EFB4-12B2-4DFE-9F2E-3D2DD7CA7A15}"/>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6" name="Text Placeholder 3">
            <a:extLst>
              <a:ext uri="{FF2B5EF4-FFF2-40B4-BE49-F238E27FC236}">
                <a16:creationId xmlns:a16="http://schemas.microsoft.com/office/drawing/2014/main" id="{996869CB-89D0-4DA9-89A5-3150AD97AD93}"/>
              </a:ext>
            </a:extLst>
          </p:cNvPr>
          <p:cNvSpPr>
            <a:spLocks noGrp="1"/>
          </p:cNvSpPr>
          <p:nvPr>
            <p:ph type="body" sz="half" idx="2"/>
          </p:nvPr>
        </p:nvSpPr>
        <p:spPr>
          <a:xfrm>
            <a:off x="839788" y="2160494"/>
            <a:ext cx="6036141" cy="37084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1">
            <a:extLst>
              <a:ext uri="{FF2B5EF4-FFF2-40B4-BE49-F238E27FC236}">
                <a16:creationId xmlns:a16="http://schemas.microsoft.com/office/drawing/2014/main" id="{309055EB-5B06-42A3-A3F7-9558E538E1FA}"/>
              </a:ext>
            </a:extLst>
          </p:cNvPr>
          <p:cNvSpPr>
            <a:spLocks noGrp="1"/>
          </p:cNvSpPr>
          <p:nvPr>
            <p:ph type="title"/>
          </p:nvPr>
        </p:nvSpPr>
        <p:spPr>
          <a:xfrm>
            <a:off x="839788" y="987425"/>
            <a:ext cx="6036141" cy="965199"/>
          </a:xfrm>
        </p:spPr>
        <p:txBody>
          <a:bodyPr anchor="b"/>
          <a:lstStyle>
            <a:lvl1pPr>
              <a:defRPr sz="3200"/>
            </a:lvl1pPr>
          </a:lstStyle>
          <a:p>
            <a:r>
              <a:rPr lang="en-US"/>
              <a:t>Click to edit Master title style</a:t>
            </a:r>
            <a:endParaRPr lang="fi-FI"/>
          </a:p>
        </p:txBody>
      </p:sp>
      <p:pic>
        <p:nvPicPr>
          <p:cNvPr id="11" name="Picture 10" descr="A picture containing building, clipart&#10;&#10;Description automatically generated">
            <a:extLst>
              <a:ext uri="{FF2B5EF4-FFF2-40B4-BE49-F238E27FC236}">
                <a16:creationId xmlns:a16="http://schemas.microsoft.com/office/drawing/2014/main" id="{93E22456-AB22-4CB4-9C0E-E7E2302CA3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Tree>
    <p:extLst>
      <p:ext uri="{BB962C8B-B14F-4D97-AF65-F5344CB8AC3E}">
        <p14:creationId xmlns:p14="http://schemas.microsoft.com/office/powerpoint/2010/main" val="10875615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Puoli_sivua_kuva_tumma_fuksi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4224DE-DE84-4CDB-804C-D62F8DBAD4A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icture Placeholder 2">
            <a:extLst>
              <a:ext uri="{FF2B5EF4-FFF2-40B4-BE49-F238E27FC236}">
                <a16:creationId xmlns:a16="http://schemas.microsoft.com/office/drawing/2014/main" id="{636513FB-22B8-45CF-AEF7-A64E2EBADB8B}"/>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3" name="Text Placeholder 3">
            <a:extLst>
              <a:ext uri="{FF2B5EF4-FFF2-40B4-BE49-F238E27FC236}">
                <a16:creationId xmlns:a16="http://schemas.microsoft.com/office/drawing/2014/main" id="{689C3558-BCB4-4A57-AFB2-95ED2FE28165}"/>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4" name="Title 1">
            <a:extLst>
              <a:ext uri="{FF2B5EF4-FFF2-40B4-BE49-F238E27FC236}">
                <a16:creationId xmlns:a16="http://schemas.microsoft.com/office/drawing/2014/main" id="{E68424A2-D2D4-4E4F-9B59-69E589A8D38D}"/>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5" name="Picture 14" descr="A picture containing building, clipart&#10;&#10;Description automatically generated">
            <a:extLst>
              <a:ext uri="{FF2B5EF4-FFF2-40B4-BE49-F238E27FC236}">
                <a16:creationId xmlns:a16="http://schemas.microsoft.com/office/drawing/2014/main" id="{3FEABE71-E81F-4523-B5C3-B7A2E66D3C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DC418F9D-13A3-4626-9E3D-49D09D588BF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5145435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Puoli_sivua_kuva_vaalea_fuksi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E9C94-F91C-4351-80A3-EF626BB6D9F3}"/>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5C731633-EDC4-4E10-A99C-BCF4E3D47F0C}"/>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5" name="Text Placeholder 3">
            <a:extLst>
              <a:ext uri="{FF2B5EF4-FFF2-40B4-BE49-F238E27FC236}">
                <a16:creationId xmlns:a16="http://schemas.microsoft.com/office/drawing/2014/main" id="{74383859-0CAC-4E51-BE74-57E16ABFBCDF}"/>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6" name="Title 1">
            <a:extLst>
              <a:ext uri="{FF2B5EF4-FFF2-40B4-BE49-F238E27FC236}">
                <a16:creationId xmlns:a16="http://schemas.microsoft.com/office/drawing/2014/main" id="{8A68DA7D-4465-4F6E-8E5C-4866B5E828FD}"/>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7" name="Picture 16" descr="A picture containing building, clipart&#10;&#10;Description automatically generated">
            <a:extLst>
              <a:ext uri="{FF2B5EF4-FFF2-40B4-BE49-F238E27FC236}">
                <a16:creationId xmlns:a16="http://schemas.microsoft.com/office/drawing/2014/main" id="{97076935-D697-414D-AD85-CDF94E890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53C36CB3-C464-4EE8-A100-EA1F3F701A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1133157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Puoli_sivua_kuva_tumman_vihreä">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4D596EB-6C87-4E77-A282-E8F4AC510AA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Picture Placeholder 2">
            <a:extLst>
              <a:ext uri="{FF2B5EF4-FFF2-40B4-BE49-F238E27FC236}">
                <a16:creationId xmlns:a16="http://schemas.microsoft.com/office/drawing/2014/main" id="{79554269-A758-425E-A7A9-3297720BD12A}"/>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7" name="Text Placeholder 3">
            <a:extLst>
              <a:ext uri="{FF2B5EF4-FFF2-40B4-BE49-F238E27FC236}">
                <a16:creationId xmlns:a16="http://schemas.microsoft.com/office/drawing/2014/main" id="{2DA1327E-385A-450D-B8CB-02C8C36636AD}"/>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8" name="Title 1">
            <a:extLst>
              <a:ext uri="{FF2B5EF4-FFF2-40B4-BE49-F238E27FC236}">
                <a16:creationId xmlns:a16="http://schemas.microsoft.com/office/drawing/2014/main" id="{104CD8A6-3E7E-41DC-8B95-CADBC6BE8E5C}"/>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9" name="Picture 18" descr="A picture containing building, clipart&#10;&#10;Description automatically generated">
            <a:extLst>
              <a:ext uri="{FF2B5EF4-FFF2-40B4-BE49-F238E27FC236}">
                <a16:creationId xmlns:a16="http://schemas.microsoft.com/office/drawing/2014/main" id="{969AA01B-7F14-434E-9FCE-1A5429402C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1A42D9FD-2B12-421C-90EC-2996F4D4957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5101020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Puoli_sivua_kuva_vaalean_vihre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3197DA-176C-4FE5-917B-D17DC70B7543}"/>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A7A8F4DB-F8D7-4D33-9C7B-C531A0599073}"/>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5" name="Text Placeholder 3">
            <a:extLst>
              <a:ext uri="{FF2B5EF4-FFF2-40B4-BE49-F238E27FC236}">
                <a16:creationId xmlns:a16="http://schemas.microsoft.com/office/drawing/2014/main" id="{30538F70-F123-419A-9310-662999393757}"/>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6" name="Title 1">
            <a:extLst>
              <a:ext uri="{FF2B5EF4-FFF2-40B4-BE49-F238E27FC236}">
                <a16:creationId xmlns:a16="http://schemas.microsoft.com/office/drawing/2014/main" id="{A0D085CB-FF03-477D-99B3-E2B4ACDB9141}"/>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7" name="Picture 16" descr="A picture containing building, clipart&#10;&#10;Description automatically generated">
            <a:extLst>
              <a:ext uri="{FF2B5EF4-FFF2-40B4-BE49-F238E27FC236}">
                <a16:creationId xmlns:a16="http://schemas.microsoft.com/office/drawing/2014/main" id="{32B46A89-505B-4C00-9603-774EE16B94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20C9463F-722D-4A14-A275-2C0DE27D3CD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2604437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Puoli_sivua_kuva_tumman_sininen">
    <p:spTree>
      <p:nvGrpSpPr>
        <p:cNvPr id="1" name=""/>
        <p:cNvGrpSpPr/>
        <p:nvPr/>
      </p:nvGrpSpPr>
      <p:grpSpPr>
        <a:xfrm>
          <a:off x="0" y="0"/>
          <a:ext cx="0" cy="0"/>
          <a:chOff x="0" y="0"/>
          <a:chExt cx="0" cy="0"/>
        </a:xfrm>
      </p:grpSpPr>
      <p:pic>
        <p:nvPicPr>
          <p:cNvPr id="7" name="Graphic 6" descr="Deciduous tree">
            <a:extLst>
              <a:ext uri="{FF2B5EF4-FFF2-40B4-BE49-F238E27FC236}">
                <a16:creationId xmlns:a16="http://schemas.microsoft.com/office/drawing/2014/main" id="{A93C0E96-BAF3-4CE6-893E-BBBF4EBBF8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85642" y="2665254"/>
            <a:ext cx="4720908" cy="4720908"/>
          </a:xfrm>
          <a:prstGeom prst="rect">
            <a:avLst/>
          </a:prstGeom>
        </p:spPr>
      </p:pic>
      <p:sp>
        <p:nvSpPr>
          <p:cNvPr id="11" name="Rectangle 10">
            <a:extLst>
              <a:ext uri="{FF2B5EF4-FFF2-40B4-BE49-F238E27FC236}">
                <a16:creationId xmlns:a16="http://schemas.microsoft.com/office/drawing/2014/main" id="{70E12F5B-6168-40D0-A95F-7BDBB48756D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Picture Placeholder 2">
            <a:extLst>
              <a:ext uri="{FF2B5EF4-FFF2-40B4-BE49-F238E27FC236}">
                <a16:creationId xmlns:a16="http://schemas.microsoft.com/office/drawing/2014/main" id="{9CACB86E-ED50-48E8-88C1-FFE2056D2CE6}"/>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7" name="Text Placeholder 3">
            <a:extLst>
              <a:ext uri="{FF2B5EF4-FFF2-40B4-BE49-F238E27FC236}">
                <a16:creationId xmlns:a16="http://schemas.microsoft.com/office/drawing/2014/main" id="{120CEAFD-8292-45D3-B6A0-B7E445026776}"/>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8" name="Title 1">
            <a:extLst>
              <a:ext uri="{FF2B5EF4-FFF2-40B4-BE49-F238E27FC236}">
                <a16:creationId xmlns:a16="http://schemas.microsoft.com/office/drawing/2014/main" id="{F2DDBF5D-668F-4A0C-B7A0-CADB0FE88197}"/>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9" name="Picture 18" descr="A picture containing building, clipart&#10;&#10;Description automatically generated">
            <a:extLst>
              <a:ext uri="{FF2B5EF4-FFF2-40B4-BE49-F238E27FC236}">
                <a16:creationId xmlns:a16="http://schemas.microsoft.com/office/drawing/2014/main" id="{8F3EC7DD-D9F8-4C93-8A6B-1B071ABDC33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8" name="Picture 7">
            <a:extLst>
              <a:ext uri="{FF2B5EF4-FFF2-40B4-BE49-F238E27FC236}">
                <a16:creationId xmlns:a16="http://schemas.microsoft.com/office/drawing/2014/main" id="{C7BA4C3A-646D-4F4B-9ECB-183D2126A02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244011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Puoli_sivua_kuva_vaalean_sinin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4A104B-18AA-4D32-99D1-997AD7245062}"/>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75F519A0-39B0-4EC5-A2A2-3EA771214328}"/>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5" name="Text Placeholder 3">
            <a:extLst>
              <a:ext uri="{FF2B5EF4-FFF2-40B4-BE49-F238E27FC236}">
                <a16:creationId xmlns:a16="http://schemas.microsoft.com/office/drawing/2014/main" id="{0D42A1AF-7F9C-4CF2-BBFC-B82C6AD759BA}"/>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6" name="Title 1">
            <a:extLst>
              <a:ext uri="{FF2B5EF4-FFF2-40B4-BE49-F238E27FC236}">
                <a16:creationId xmlns:a16="http://schemas.microsoft.com/office/drawing/2014/main" id="{5E104650-C3CA-4705-9048-D79637A3318D}"/>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7" name="Picture 16" descr="A picture containing building, clipart&#10;&#10;Description automatically generated">
            <a:extLst>
              <a:ext uri="{FF2B5EF4-FFF2-40B4-BE49-F238E27FC236}">
                <a16:creationId xmlns:a16="http://schemas.microsoft.com/office/drawing/2014/main" id="{8A0A90A8-9FE0-4C37-82BD-085ACB37D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E40EE8DD-F6DC-42C1-837C-34C80E11601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8876042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ääotsikko tummanfuksia">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12" name="Picture 11">
            <a:extLst>
              <a:ext uri="{FF2B5EF4-FFF2-40B4-BE49-F238E27FC236}">
                <a16:creationId xmlns:a16="http://schemas.microsoft.com/office/drawing/2014/main" id="{F0FF06E3-2C64-A4A9-B462-9226AAD10598}"/>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2324838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ko, sisältö ja kuva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549965" y="535510"/>
            <a:ext cx="5432400" cy="1542819"/>
          </a:xfrm>
        </p:spPr>
        <p:txBody>
          <a:bodyPr anchor="b"/>
          <a:lstStyle>
            <a:lvl1pPr>
              <a:defRPr sz="3200">
                <a:solidFill>
                  <a:schemeClr val="tx1"/>
                </a:solidFill>
              </a:defRPr>
            </a:lvl1pPr>
          </a:lstStyle>
          <a:p>
            <a:r>
              <a:rPr lang="en-GB" err="1"/>
              <a:t>Otsikko</a:t>
            </a:r>
            <a:r>
              <a:rPr lang="en-GB"/>
              <a:t> 32 </a:t>
            </a:r>
            <a:r>
              <a:rPr lang="en-GB" err="1"/>
              <a:t>pt</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549965" y="2235850"/>
            <a:ext cx="5432400" cy="3773064"/>
          </a:xfrm>
        </p:spPr>
        <p:txBody>
          <a:bodyPr>
            <a:normAutofit/>
          </a:bodyPr>
          <a:lstStyle>
            <a:lvl1pPr marL="285750" indent="-285750">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pic>
        <p:nvPicPr>
          <p:cNvPr id="9" name="Picture 8">
            <a:extLst>
              <a:ext uri="{FF2B5EF4-FFF2-40B4-BE49-F238E27FC236}">
                <a16:creationId xmlns:a16="http://schemas.microsoft.com/office/drawing/2014/main" id="{365D8EA6-A6CF-9F2F-5390-64645DC837EE}"/>
              </a:ext>
            </a:extLst>
          </p:cNvPr>
          <p:cNvPicPr>
            <a:picLocks noChangeAspect="1"/>
          </p:cNvPicPr>
          <p:nvPr userDrawn="1"/>
        </p:nvPicPr>
        <p:blipFill>
          <a:blip r:embed="rId2"/>
          <a:srcRect/>
          <a:stretch/>
        </p:blipFill>
        <p:spPr>
          <a:xfrm>
            <a:off x="144893" y="6057899"/>
            <a:ext cx="3152985" cy="678275"/>
          </a:xfrm>
          <a:prstGeom prst="rect">
            <a:avLst/>
          </a:prstGeom>
        </p:spPr>
      </p:pic>
      <p:sp>
        <p:nvSpPr>
          <p:cNvPr id="11" name="Picture Placeholder 10">
            <a:extLst>
              <a:ext uri="{FF2B5EF4-FFF2-40B4-BE49-F238E27FC236}">
                <a16:creationId xmlns:a16="http://schemas.microsoft.com/office/drawing/2014/main" id="{F918BCF9-AC30-9B84-E4CA-CDF3510AD3D8}"/>
              </a:ext>
            </a:extLst>
          </p:cNvPr>
          <p:cNvSpPr>
            <a:spLocks noGrp="1"/>
          </p:cNvSpPr>
          <p:nvPr>
            <p:ph type="pic" sz="quarter" idx="10" hasCustomPrompt="1"/>
          </p:nvPr>
        </p:nvSpPr>
        <p:spPr>
          <a:xfrm>
            <a:off x="6361113" y="0"/>
            <a:ext cx="5830887" cy="6858000"/>
          </a:xfrm>
        </p:spPr>
        <p:txBody>
          <a:bodyPr anchor="ctr"/>
          <a:lstStyle>
            <a:lvl1pPr marL="0" indent="0" algn="ctr">
              <a:buNone/>
              <a:defRPr>
                <a:solidFill>
                  <a:schemeClr val="tx1"/>
                </a:solidFill>
              </a:defRPr>
            </a:lvl1pPr>
          </a:lstStyle>
          <a:p>
            <a:r>
              <a:rPr lang="fi-FI"/>
              <a:t>Kuva</a:t>
            </a:r>
          </a:p>
        </p:txBody>
      </p:sp>
    </p:spTree>
    <p:extLst>
      <p:ext uri="{BB962C8B-B14F-4D97-AF65-F5344CB8AC3E}">
        <p14:creationId xmlns:p14="http://schemas.microsoft.com/office/powerpoint/2010/main" val="160090099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Vaak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746F1-38DD-4FD1-8721-CA848852FCF2}"/>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6B6F0F28-7AEF-4281-9330-AB1ACB5791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B6830CEB-310C-4C23-BD33-AD1ABF5D420D}"/>
              </a:ext>
            </a:extLst>
          </p:cNvPr>
          <p:cNvSpPr>
            <a:spLocks noGrp="1"/>
          </p:cNvSpPr>
          <p:nvPr>
            <p:ph type="dt" sz="half" idx="10"/>
          </p:nvPr>
        </p:nvSpPr>
        <p:spPr/>
        <p:txBody>
          <a:bodyPr/>
          <a:lstStyle/>
          <a:p>
            <a:fld id="{8E96E634-4747-4C18-9630-96A196DBF87F}" type="datetime1">
              <a:rPr lang="fi-FI" smtClean="0"/>
              <a:t>12.10.2023</a:t>
            </a:fld>
            <a:endParaRPr lang="fi-FI"/>
          </a:p>
        </p:txBody>
      </p:sp>
      <p:sp>
        <p:nvSpPr>
          <p:cNvPr id="6" name="Slide Number Placeholder 5">
            <a:extLst>
              <a:ext uri="{FF2B5EF4-FFF2-40B4-BE49-F238E27FC236}">
                <a16:creationId xmlns:a16="http://schemas.microsoft.com/office/drawing/2014/main" id="{238DFE85-AC06-48FB-92D6-25F3F0EA7DD5}"/>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7" name="Footer Placeholder 4">
            <a:extLst>
              <a:ext uri="{FF2B5EF4-FFF2-40B4-BE49-F238E27FC236}">
                <a16:creationId xmlns:a16="http://schemas.microsoft.com/office/drawing/2014/main" id="{3C718087-0904-42CB-BF7F-BF506ABCAA2A}"/>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41553803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aaka_ja_otsikko">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0FA221-AA95-4298-AD12-8A88E18CD9B6}"/>
              </a:ext>
            </a:extLst>
          </p:cNvPr>
          <p:cNvSpPr>
            <a:spLocks noGrp="1"/>
          </p:cNvSpPr>
          <p:nvPr>
            <p:ph type="title" orient="vert"/>
          </p:nvPr>
        </p:nvSpPr>
        <p:spPr>
          <a:xfrm>
            <a:off x="8724900" y="1033271"/>
            <a:ext cx="2628900" cy="5143691"/>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149273D4-E8DF-45BF-9698-444760278884}"/>
              </a:ext>
            </a:extLst>
          </p:cNvPr>
          <p:cNvSpPr>
            <a:spLocks noGrp="1"/>
          </p:cNvSpPr>
          <p:nvPr>
            <p:ph type="body" orient="vert" idx="1"/>
          </p:nvPr>
        </p:nvSpPr>
        <p:spPr>
          <a:xfrm>
            <a:off x="838200" y="1033271"/>
            <a:ext cx="7734300" cy="514369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4EE20074-A776-4019-A129-04037FC89333}"/>
              </a:ext>
            </a:extLst>
          </p:cNvPr>
          <p:cNvSpPr>
            <a:spLocks noGrp="1"/>
          </p:cNvSpPr>
          <p:nvPr>
            <p:ph type="dt" sz="half" idx="10"/>
          </p:nvPr>
        </p:nvSpPr>
        <p:spPr/>
        <p:txBody>
          <a:bodyPr/>
          <a:lstStyle/>
          <a:p>
            <a:fld id="{DADEE36B-1FB8-4D59-A82C-0E27C43A5F1F}" type="datetime1">
              <a:rPr lang="fi-FI" smtClean="0"/>
              <a:t>12.10.2023</a:t>
            </a:fld>
            <a:endParaRPr lang="fi-FI"/>
          </a:p>
        </p:txBody>
      </p:sp>
      <p:sp>
        <p:nvSpPr>
          <p:cNvPr id="6" name="Slide Number Placeholder 5">
            <a:extLst>
              <a:ext uri="{FF2B5EF4-FFF2-40B4-BE49-F238E27FC236}">
                <a16:creationId xmlns:a16="http://schemas.microsoft.com/office/drawing/2014/main" id="{46F14635-FF9B-4224-842E-C960380FAF5B}"/>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7" name="Footer Placeholder 4">
            <a:extLst>
              <a:ext uri="{FF2B5EF4-FFF2-40B4-BE49-F238E27FC236}">
                <a16:creationId xmlns:a16="http://schemas.microsoft.com/office/drawing/2014/main" id="{3FF30BED-DFC0-40F3-8884-6966E14F2B71}"/>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16169531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Pääotsikko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accent4"/>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8" name="Picture 7">
            <a:extLst>
              <a:ext uri="{FF2B5EF4-FFF2-40B4-BE49-F238E27FC236}">
                <a16:creationId xmlns:a16="http://schemas.microsoft.com/office/drawing/2014/main" id="{2A7D8F48-80E4-A765-F4AF-77C6CCE8DA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060"/>
            <a:ext cx="3645475" cy="3089974"/>
          </a:xfrm>
          <a:prstGeom prst="rect">
            <a:avLst/>
          </a:prstGeom>
        </p:spPr>
      </p:pic>
      <p:pic>
        <p:nvPicPr>
          <p:cNvPr id="13" name="Picture 12">
            <a:extLst>
              <a:ext uri="{FF2B5EF4-FFF2-40B4-BE49-F238E27FC236}">
                <a16:creationId xmlns:a16="http://schemas.microsoft.com/office/drawing/2014/main" id="{9B3CA8BA-29E9-1090-9CBE-5A15B6E599BE}"/>
              </a:ext>
            </a:extLst>
          </p:cNvPr>
          <p:cNvPicPr>
            <a:picLocks noChangeAspect="1"/>
          </p:cNvPicPr>
          <p:nvPr userDrawn="1"/>
        </p:nvPicPr>
        <p:blipFill>
          <a:blip r:embed="rId3"/>
          <a:stretch>
            <a:fillRect/>
          </a:stretch>
        </p:blipFill>
        <p:spPr>
          <a:xfrm>
            <a:off x="144395" y="6057899"/>
            <a:ext cx="3153982" cy="678275"/>
          </a:xfrm>
          <a:prstGeom prst="rect">
            <a:avLst/>
          </a:prstGeom>
        </p:spPr>
      </p:pic>
    </p:spTree>
    <p:extLst>
      <p:ext uri="{BB962C8B-B14F-4D97-AF65-F5344CB8AC3E}">
        <p14:creationId xmlns:p14="http://schemas.microsoft.com/office/powerpoint/2010/main" val="380689040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Pääotsikko tummanfuksia">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12" name="Picture 11">
            <a:extLst>
              <a:ext uri="{FF2B5EF4-FFF2-40B4-BE49-F238E27FC236}">
                <a16:creationId xmlns:a16="http://schemas.microsoft.com/office/drawing/2014/main" id="{F0FF06E3-2C64-A4A9-B462-9226AAD10598}"/>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297101346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Pääotsikko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5" name="Picture 4">
            <a:extLst>
              <a:ext uri="{FF2B5EF4-FFF2-40B4-BE49-F238E27FC236}">
                <a16:creationId xmlns:a16="http://schemas.microsoft.com/office/drawing/2014/main" id="{56558DCE-9BD2-C6CA-871F-9F0E35BA9ACF}"/>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104440054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Pääotsikko vaaleanfuksi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5" name="Picture 4">
            <a:extLst>
              <a:ext uri="{FF2B5EF4-FFF2-40B4-BE49-F238E27FC236}">
                <a16:creationId xmlns:a16="http://schemas.microsoft.com/office/drawing/2014/main" id="{4FDA1A7E-C5B1-B0C8-789C-F249ED9BD39B}"/>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292056153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Pääotsikko tummanvihreä">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5" name="Picture 4">
            <a:extLst>
              <a:ext uri="{FF2B5EF4-FFF2-40B4-BE49-F238E27FC236}">
                <a16:creationId xmlns:a16="http://schemas.microsoft.com/office/drawing/2014/main" id="{47E07437-639A-BD38-D638-3F7C77820D2E}"/>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338922598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 preserve="1">
  <p:cSld name="Pääotsikko vaaleansinine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accent4"/>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5" name="Picture 4">
            <a:extLst>
              <a:ext uri="{FF2B5EF4-FFF2-40B4-BE49-F238E27FC236}">
                <a16:creationId xmlns:a16="http://schemas.microsoft.com/office/drawing/2014/main" id="{F254D366-ADB9-F81C-F3A9-0FE8B600B06F}"/>
              </a:ext>
            </a:extLst>
          </p:cNvPr>
          <p:cNvPicPr>
            <a:picLocks noChangeAspect="1"/>
          </p:cNvPicPr>
          <p:nvPr userDrawn="1"/>
        </p:nvPicPr>
        <p:blipFill>
          <a:blip r:embed="rId2"/>
          <a:stretch>
            <a:fillRect/>
          </a:stretch>
        </p:blipFill>
        <p:spPr>
          <a:xfrm>
            <a:off x="8250902" y="2000187"/>
            <a:ext cx="3645548" cy="3092400"/>
          </a:xfrm>
          <a:prstGeom prst="rect">
            <a:avLst/>
          </a:prstGeom>
        </p:spPr>
      </p:pic>
      <p:pic>
        <p:nvPicPr>
          <p:cNvPr id="8" name="Picture 7">
            <a:extLst>
              <a:ext uri="{FF2B5EF4-FFF2-40B4-BE49-F238E27FC236}">
                <a16:creationId xmlns:a16="http://schemas.microsoft.com/office/drawing/2014/main" id="{E8D32133-2774-9DDD-71BA-3A2DD7774E68}"/>
              </a:ext>
            </a:extLst>
          </p:cNvPr>
          <p:cNvPicPr>
            <a:picLocks noChangeAspect="1"/>
          </p:cNvPicPr>
          <p:nvPr userDrawn="1"/>
        </p:nvPicPr>
        <p:blipFill>
          <a:blip r:embed="rId3"/>
          <a:srcRect/>
          <a:stretch/>
        </p:blipFill>
        <p:spPr>
          <a:xfrm>
            <a:off x="144893" y="6057899"/>
            <a:ext cx="3152985" cy="678274"/>
          </a:xfrm>
          <a:prstGeom prst="rect">
            <a:avLst/>
          </a:prstGeom>
        </p:spPr>
      </p:pic>
    </p:spTree>
    <p:extLst>
      <p:ext uri="{BB962C8B-B14F-4D97-AF65-F5344CB8AC3E}">
        <p14:creationId xmlns:p14="http://schemas.microsoft.com/office/powerpoint/2010/main" val="14256658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 preserve="1">
  <p:cSld name="Pääotsikko vaaleanvihreä">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accent4"/>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7" name="Picture 6">
            <a:extLst>
              <a:ext uri="{FF2B5EF4-FFF2-40B4-BE49-F238E27FC236}">
                <a16:creationId xmlns:a16="http://schemas.microsoft.com/office/drawing/2014/main" id="{176E8D17-302F-2708-9A0F-82CA796E9E1A}"/>
              </a:ext>
            </a:extLst>
          </p:cNvPr>
          <p:cNvPicPr>
            <a:picLocks noChangeAspect="1"/>
          </p:cNvPicPr>
          <p:nvPr userDrawn="1"/>
        </p:nvPicPr>
        <p:blipFill>
          <a:blip r:embed="rId2"/>
          <a:stretch>
            <a:fillRect/>
          </a:stretch>
        </p:blipFill>
        <p:spPr>
          <a:xfrm>
            <a:off x="8250902" y="2000187"/>
            <a:ext cx="3645548" cy="3092400"/>
          </a:xfrm>
          <a:prstGeom prst="rect">
            <a:avLst/>
          </a:prstGeom>
        </p:spPr>
      </p:pic>
      <p:pic>
        <p:nvPicPr>
          <p:cNvPr id="8" name="Picture 7">
            <a:extLst>
              <a:ext uri="{FF2B5EF4-FFF2-40B4-BE49-F238E27FC236}">
                <a16:creationId xmlns:a16="http://schemas.microsoft.com/office/drawing/2014/main" id="{DA132C5A-86DF-8300-B725-365FF5BB1A77}"/>
              </a:ext>
            </a:extLst>
          </p:cNvPr>
          <p:cNvPicPr>
            <a:picLocks noChangeAspect="1"/>
          </p:cNvPicPr>
          <p:nvPr userDrawn="1"/>
        </p:nvPicPr>
        <p:blipFill>
          <a:blip r:embed="rId3"/>
          <a:srcRect/>
          <a:stretch/>
        </p:blipFill>
        <p:spPr>
          <a:xfrm>
            <a:off x="144893" y="6057899"/>
            <a:ext cx="3152985" cy="678274"/>
          </a:xfrm>
          <a:prstGeom prst="rect">
            <a:avLst/>
          </a:prstGeom>
        </p:spPr>
      </p:pic>
    </p:spTree>
    <p:extLst>
      <p:ext uri="{BB962C8B-B14F-4D97-AF65-F5344CB8AC3E}">
        <p14:creationId xmlns:p14="http://schemas.microsoft.com/office/powerpoint/2010/main" val="137795064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Otsikko_perusteksti">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7C46CF40-C63D-4563-8757-6DC4E6BF2D21}" type="datetime1">
              <a:rPr lang="fi-FI" smtClean="0"/>
              <a:t>12.10.2023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10" name="Title 1">
            <a:extLst>
              <a:ext uri="{FF2B5EF4-FFF2-40B4-BE49-F238E27FC236}">
                <a16:creationId xmlns:a16="http://schemas.microsoft.com/office/drawing/2014/main" id="{6FA8EAF9-11C2-4317-B287-93C13C5473B5}"/>
              </a:ext>
            </a:extLst>
          </p:cNvPr>
          <p:cNvSpPr>
            <a:spLocks noGrp="1"/>
          </p:cNvSpPr>
          <p:nvPr>
            <p:ph type="title"/>
          </p:nvPr>
        </p:nvSpPr>
        <p:spPr>
          <a:xfrm>
            <a:off x="673668" y="487242"/>
            <a:ext cx="9569557" cy="613182"/>
          </a:xfrm>
        </p:spPr>
        <p:txBody>
          <a:bodyPr/>
          <a:lstStyle/>
          <a:p>
            <a:r>
              <a:rPr lang="en-US"/>
              <a:t>Click to edit Master title style</a:t>
            </a:r>
            <a:endParaRPr lang="fi-FI"/>
          </a:p>
        </p:txBody>
      </p:sp>
      <p:sp>
        <p:nvSpPr>
          <p:cNvPr id="11" name="Text Placeholder 2">
            <a:extLst>
              <a:ext uri="{FF2B5EF4-FFF2-40B4-BE49-F238E27FC236}">
                <a16:creationId xmlns:a16="http://schemas.microsoft.com/office/drawing/2014/main" id="{3F52C2CD-20CF-4F2D-8C05-1ADF71215B44}"/>
              </a:ext>
            </a:extLst>
          </p:cNvPr>
          <p:cNvSpPr>
            <a:spLocks noGrp="1"/>
          </p:cNvSpPr>
          <p:nvPr>
            <p:ph idx="1"/>
          </p:nvPr>
        </p:nvSpPr>
        <p:spPr>
          <a:xfrm>
            <a:off x="673669" y="1299308"/>
            <a:ext cx="11205372" cy="4729357"/>
          </a:xfrm>
          <a:prstGeom prst="rect">
            <a:avLst/>
          </a:prstGeom>
        </p:spPr>
        <p:txBody>
          <a:bodyPr vert="horz" lIns="91440" tIns="45720" rIns="91440" bIns="45720" rtlCol="0">
            <a:norm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Footer Placeholder 4">
            <a:extLst>
              <a:ext uri="{FF2B5EF4-FFF2-40B4-BE49-F238E27FC236}">
                <a16:creationId xmlns:a16="http://schemas.microsoft.com/office/drawing/2014/main" id="{07BE2601-7626-456C-A31B-5113E25B12AD}"/>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20417865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Pääotsikko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5" name="Picture 4">
            <a:extLst>
              <a:ext uri="{FF2B5EF4-FFF2-40B4-BE49-F238E27FC236}">
                <a16:creationId xmlns:a16="http://schemas.microsoft.com/office/drawing/2014/main" id="{56558DCE-9BD2-C6CA-871F-9F0E35BA9ACF}"/>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244242028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Otsikko ja 1 sisältö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8009-9C9D-BC20-E19F-6BBFBFF17DF9}"/>
              </a:ext>
            </a:extLst>
          </p:cNvPr>
          <p:cNvSpPr>
            <a:spLocks noGrp="1"/>
          </p:cNvSpPr>
          <p:nvPr>
            <p:ph type="title" hasCustomPrompt="1"/>
          </p:nvPr>
        </p:nvSpPr>
        <p:spPr/>
        <p:txBody>
          <a:bodyPr/>
          <a:lstStyle/>
          <a:p>
            <a:r>
              <a:rPr lang="en-GB" err="1"/>
              <a:t>Otsikko</a:t>
            </a:r>
            <a:r>
              <a:rPr lang="en-GB"/>
              <a:t> 44 </a:t>
            </a:r>
            <a:r>
              <a:rPr lang="en-GB" err="1"/>
              <a:t>pt</a:t>
            </a:r>
            <a:endParaRPr lang="fi-FI"/>
          </a:p>
        </p:txBody>
      </p:sp>
      <p:sp>
        <p:nvSpPr>
          <p:cNvPr id="3" name="Content Placeholder 2">
            <a:extLst>
              <a:ext uri="{FF2B5EF4-FFF2-40B4-BE49-F238E27FC236}">
                <a16:creationId xmlns:a16="http://schemas.microsoft.com/office/drawing/2014/main" id="{F8685810-6893-B421-9E24-5070E0BA23B9}"/>
              </a:ext>
            </a:extLst>
          </p:cNvPr>
          <p:cNvSpPr>
            <a:spLocks noGrp="1"/>
          </p:cNvSpPr>
          <p:nvPr>
            <p:ph idx="1" hasCustomPrompt="1"/>
          </p:nvPr>
        </p:nvSpPr>
        <p:spPr/>
        <p:txBody>
          <a:bodyPr/>
          <a:lstStyle/>
          <a:p>
            <a:pPr lvl="0"/>
            <a:r>
              <a:rPr lang="fi-FI"/>
              <a:t>Leipäteksti 28 pt</a:t>
            </a:r>
          </a:p>
        </p:txBody>
      </p:sp>
      <p:sp>
        <p:nvSpPr>
          <p:cNvPr id="4" name="Date Placeholder 3">
            <a:extLst>
              <a:ext uri="{FF2B5EF4-FFF2-40B4-BE49-F238E27FC236}">
                <a16:creationId xmlns:a16="http://schemas.microsoft.com/office/drawing/2014/main" id="{960EE75F-E69C-1BB7-BD19-66FB90E85003}"/>
              </a:ext>
            </a:extLst>
          </p:cNvPr>
          <p:cNvSpPr>
            <a:spLocks noGrp="1"/>
          </p:cNvSpPr>
          <p:nvPr>
            <p:ph type="dt" sz="half" idx="10"/>
          </p:nvPr>
        </p:nvSpPr>
        <p:spPr/>
        <p:txBody>
          <a:bodyPr/>
          <a:lstStyle/>
          <a:p>
            <a:fld id="{84F32CFB-8CF4-1C49-BC5F-593B5F3D3B14}" type="datetimeFigureOut">
              <a:rPr lang="fi-FI" smtClean="0"/>
              <a:t>12.10.2023</a:t>
            </a:fld>
            <a:endParaRPr lang="fi-FI"/>
          </a:p>
        </p:txBody>
      </p:sp>
      <p:sp>
        <p:nvSpPr>
          <p:cNvPr id="5" name="Footer Placeholder 4">
            <a:extLst>
              <a:ext uri="{FF2B5EF4-FFF2-40B4-BE49-F238E27FC236}">
                <a16:creationId xmlns:a16="http://schemas.microsoft.com/office/drawing/2014/main" id="{8E1EE8F0-15A5-8FCF-A1D5-66536D64FDE5}"/>
              </a:ext>
            </a:extLst>
          </p:cNvPr>
          <p:cNvSpPr>
            <a:spLocks noGrp="1"/>
          </p:cNvSpPr>
          <p:nvPr>
            <p:ph type="ftr" sz="quarter" idx="11"/>
          </p:nvPr>
        </p:nvSpPr>
        <p:spPr/>
        <p:txBody>
          <a:bodyPr/>
          <a:lstStyle/>
          <a:p>
            <a:r>
              <a:rPr lang="fi-FI"/>
              <a:t>Alatunniste</a:t>
            </a:r>
          </a:p>
        </p:txBody>
      </p:sp>
      <p:sp>
        <p:nvSpPr>
          <p:cNvPr id="6" name="Slide Number Placeholder 5">
            <a:extLst>
              <a:ext uri="{FF2B5EF4-FFF2-40B4-BE49-F238E27FC236}">
                <a16:creationId xmlns:a16="http://schemas.microsoft.com/office/drawing/2014/main" id="{CF019949-D649-D43F-8908-A18051B04203}"/>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5" name="Picture 14">
            <a:extLst>
              <a:ext uri="{FF2B5EF4-FFF2-40B4-BE49-F238E27FC236}">
                <a16:creationId xmlns:a16="http://schemas.microsoft.com/office/drawing/2014/main" id="{DC36B7C6-A167-E29B-B137-4BC0CBE49862}"/>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7" name="Picture 16">
            <a:extLst>
              <a:ext uri="{FF2B5EF4-FFF2-40B4-BE49-F238E27FC236}">
                <a16:creationId xmlns:a16="http://schemas.microsoft.com/office/drawing/2014/main" id="{C8AB7446-32D7-9321-62EB-F686687D3D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316722686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Otsikko ja 1 sisältö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8009-9C9D-BC20-E19F-6BBFBFF17DF9}"/>
              </a:ext>
            </a:extLst>
          </p:cNvPr>
          <p:cNvSpPr>
            <a:spLocks noGrp="1"/>
          </p:cNvSpPr>
          <p:nvPr>
            <p:ph type="title" hasCustomPrompt="1"/>
          </p:nvPr>
        </p:nvSpPr>
        <p:spPr/>
        <p:txBody>
          <a:bodyPr/>
          <a:lstStyle>
            <a:lvl1pPr>
              <a:defRPr>
                <a:solidFill>
                  <a:schemeClr val="tx1"/>
                </a:solidFill>
              </a:defRPr>
            </a:lvl1pPr>
          </a:lstStyle>
          <a:p>
            <a:r>
              <a:rPr lang="en-GB" err="1"/>
              <a:t>Otsikko</a:t>
            </a:r>
            <a:r>
              <a:rPr lang="en-GB"/>
              <a:t> 44 </a:t>
            </a:r>
            <a:r>
              <a:rPr lang="en-GB" err="1"/>
              <a:t>pt</a:t>
            </a:r>
            <a:endParaRPr lang="fi-FI"/>
          </a:p>
        </p:txBody>
      </p:sp>
      <p:sp>
        <p:nvSpPr>
          <p:cNvPr id="3" name="Content Placeholder 2">
            <a:extLst>
              <a:ext uri="{FF2B5EF4-FFF2-40B4-BE49-F238E27FC236}">
                <a16:creationId xmlns:a16="http://schemas.microsoft.com/office/drawing/2014/main" id="{F8685810-6893-B421-9E24-5070E0BA23B9}"/>
              </a:ext>
            </a:extLst>
          </p:cNvPr>
          <p:cNvSpPr>
            <a:spLocks noGrp="1"/>
          </p:cNvSpPr>
          <p:nvPr>
            <p:ph idx="1"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Leipäteksti 28 pt</a:t>
            </a:r>
          </a:p>
        </p:txBody>
      </p:sp>
      <p:sp>
        <p:nvSpPr>
          <p:cNvPr id="4" name="Date Placeholder 3">
            <a:extLst>
              <a:ext uri="{FF2B5EF4-FFF2-40B4-BE49-F238E27FC236}">
                <a16:creationId xmlns:a16="http://schemas.microsoft.com/office/drawing/2014/main" id="{960EE75F-E69C-1BB7-BD19-66FB90E85003}"/>
              </a:ext>
            </a:extLst>
          </p:cNvPr>
          <p:cNvSpPr>
            <a:spLocks noGrp="1"/>
          </p:cNvSpPr>
          <p:nvPr>
            <p:ph type="dt" sz="half" idx="10"/>
          </p:nvPr>
        </p:nvSpPr>
        <p:spPr/>
        <p:txBody>
          <a:bodyPr/>
          <a:lstStyle>
            <a:lvl1pPr>
              <a:defRPr>
                <a:solidFill>
                  <a:schemeClr val="tx1"/>
                </a:solidFill>
              </a:defRPr>
            </a:lvl1pPr>
          </a:lstStyle>
          <a:p>
            <a:fld id="{84F32CFB-8CF4-1C49-BC5F-593B5F3D3B14}" type="datetimeFigureOut">
              <a:rPr lang="fi-FI" smtClean="0"/>
              <a:pPr/>
              <a:t>12.10.2023</a:t>
            </a:fld>
            <a:endParaRPr lang="fi-FI"/>
          </a:p>
        </p:txBody>
      </p:sp>
      <p:sp>
        <p:nvSpPr>
          <p:cNvPr id="5" name="Footer Placeholder 4">
            <a:extLst>
              <a:ext uri="{FF2B5EF4-FFF2-40B4-BE49-F238E27FC236}">
                <a16:creationId xmlns:a16="http://schemas.microsoft.com/office/drawing/2014/main" id="{8E1EE8F0-15A5-8FCF-A1D5-66536D64FDE5}"/>
              </a:ext>
            </a:extLst>
          </p:cNvPr>
          <p:cNvSpPr>
            <a:spLocks noGrp="1"/>
          </p:cNvSpPr>
          <p:nvPr>
            <p:ph type="ftr" sz="quarter" idx="11"/>
          </p:nvPr>
        </p:nvSpPr>
        <p:spPr/>
        <p:txBody>
          <a:bodyPr/>
          <a:lstStyle>
            <a:lvl1pPr>
              <a:defRPr>
                <a:solidFill>
                  <a:schemeClr val="tx1"/>
                </a:solidFill>
              </a:defRPr>
            </a:lvl1pPr>
          </a:lstStyle>
          <a:p>
            <a:r>
              <a:rPr lang="fi-FI"/>
              <a:t>Alatunniste</a:t>
            </a:r>
          </a:p>
        </p:txBody>
      </p:sp>
      <p:sp>
        <p:nvSpPr>
          <p:cNvPr id="6" name="Slide Number Placeholder 5">
            <a:extLst>
              <a:ext uri="{FF2B5EF4-FFF2-40B4-BE49-F238E27FC236}">
                <a16:creationId xmlns:a16="http://schemas.microsoft.com/office/drawing/2014/main" id="{CF019949-D649-D43F-8908-A18051B04203}"/>
              </a:ext>
            </a:extLst>
          </p:cNvPr>
          <p:cNvSpPr>
            <a:spLocks noGrp="1"/>
          </p:cNvSpPr>
          <p:nvPr>
            <p:ph type="sldNum" sz="quarter" idx="12"/>
          </p:nvPr>
        </p:nvSpPr>
        <p:spPr/>
        <p:txBody>
          <a:bodyPr/>
          <a:lstStyle>
            <a:lvl1pPr>
              <a:defRPr>
                <a:solidFill>
                  <a:schemeClr val="tx1"/>
                </a:solidFill>
              </a:defRPr>
            </a:lvl1pPr>
          </a:lstStyle>
          <a:p>
            <a:fld id="{6FF9B090-397C-D745-B26D-388A8603260D}" type="slidenum">
              <a:rPr lang="fi-FI" smtClean="0"/>
              <a:pPr/>
              <a:t>‹#›</a:t>
            </a:fld>
            <a:endParaRPr lang="fi-FI"/>
          </a:p>
        </p:txBody>
      </p:sp>
      <p:pic>
        <p:nvPicPr>
          <p:cNvPr id="8" name="Picture 7" descr="A picture containing building, clipart&#10;&#10;Description automatically generated">
            <a:extLst>
              <a:ext uri="{FF2B5EF4-FFF2-40B4-BE49-F238E27FC236}">
                <a16:creationId xmlns:a16="http://schemas.microsoft.com/office/drawing/2014/main" id="{F639812E-B5D7-79B2-772B-55C15A42A2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9" name="Picture 8">
            <a:extLst>
              <a:ext uri="{FF2B5EF4-FFF2-40B4-BE49-F238E27FC236}">
                <a16:creationId xmlns:a16="http://schemas.microsoft.com/office/drawing/2014/main" id="{0341F3B3-3CC7-3846-B101-53507F32F4A0}"/>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384387110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Otsikko ja 2 sisältöä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768C3-6EB9-6743-AC88-831836BB3148}"/>
              </a:ext>
            </a:extLst>
          </p:cNvPr>
          <p:cNvSpPr>
            <a:spLocks noGrp="1"/>
          </p:cNvSpPr>
          <p:nvPr>
            <p:ph type="title" hasCustomPrompt="1"/>
          </p:nvPr>
        </p:nvSpPr>
        <p:spPr>
          <a:xfrm>
            <a:off x="549965" y="535510"/>
            <a:ext cx="10260000" cy="1325563"/>
          </a:xfrm>
        </p:spPr>
        <p:txBody>
          <a:bodyPr/>
          <a:lstStyle/>
          <a:p>
            <a:r>
              <a:rPr lang="en-GB" err="1"/>
              <a:t>Otsikko</a:t>
            </a:r>
            <a:r>
              <a:rPr lang="en-GB"/>
              <a:t> 44 </a:t>
            </a:r>
            <a:r>
              <a:rPr lang="en-GB" err="1"/>
              <a:t>pt</a:t>
            </a:r>
            <a:endParaRPr lang="fi-FI"/>
          </a:p>
        </p:txBody>
      </p:sp>
      <p:sp>
        <p:nvSpPr>
          <p:cNvPr id="3" name="Content Placeholder 2">
            <a:extLst>
              <a:ext uri="{FF2B5EF4-FFF2-40B4-BE49-F238E27FC236}">
                <a16:creationId xmlns:a16="http://schemas.microsoft.com/office/drawing/2014/main" id="{80477188-4C97-0356-7DF2-5CA78CBAEB29}"/>
              </a:ext>
            </a:extLst>
          </p:cNvPr>
          <p:cNvSpPr>
            <a:spLocks noGrp="1"/>
          </p:cNvSpPr>
          <p:nvPr>
            <p:ph sz="half" idx="1" hasCustomPrompt="1"/>
          </p:nvPr>
        </p:nvSpPr>
        <p:spPr>
          <a:xfrm>
            <a:off x="549965" y="2044747"/>
            <a:ext cx="5040000" cy="3949200"/>
          </a:xfrm>
        </p:spPr>
        <p:txBody>
          <a:bodyPr/>
          <a:lstStyle/>
          <a:p>
            <a:pPr lvl="0"/>
            <a:r>
              <a:rPr lang="fi-FI"/>
              <a:t>Leipäteksti 24 pt</a:t>
            </a:r>
          </a:p>
        </p:txBody>
      </p:sp>
      <p:sp>
        <p:nvSpPr>
          <p:cNvPr id="4" name="Content Placeholder 3">
            <a:extLst>
              <a:ext uri="{FF2B5EF4-FFF2-40B4-BE49-F238E27FC236}">
                <a16:creationId xmlns:a16="http://schemas.microsoft.com/office/drawing/2014/main" id="{B4A8AA96-BCAD-D7B4-CD4B-95EEA9E23467}"/>
              </a:ext>
            </a:extLst>
          </p:cNvPr>
          <p:cNvSpPr>
            <a:spLocks noGrp="1"/>
          </p:cNvSpPr>
          <p:nvPr>
            <p:ph sz="half" idx="2" hasCustomPrompt="1"/>
          </p:nvPr>
        </p:nvSpPr>
        <p:spPr>
          <a:xfrm>
            <a:off x="5769965" y="2044747"/>
            <a:ext cx="5040000" cy="3949200"/>
          </a:xfrm>
        </p:spPr>
        <p:txBody>
          <a:bodyPr/>
          <a:lstStyle/>
          <a:p>
            <a:pPr lvl="0"/>
            <a:r>
              <a:rPr lang="fi-FI"/>
              <a:t>Leipäteksti 24 pt</a:t>
            </a:r>
          </a:p>
        </p:txBody>
      </p:sp>
      <p:sp>
        <p:nvSpPr>
          <p:cNvPr id="5" name="Date Placeholder 4">
            <a:extLst>
              <a:ext uri="{FF2B5EF4-FFF2-40B4-BE49-F238E27FC236}">
                <a16:creationId xmlns:a16="http://schemas.microsoft.com/office/drawing/2014/main" id="{8D130B1E-3D5F-52AB-3758-066135153A4A}"/>
              </a:ext>
            </a:extLst>
          </p:cNvPr>
          <p:cNvSpPr>
            <a:spLocks noGrp="1"/>
          </p:cNvSpPr>
          <p:nvPr>
            <p:ph type="dt" sz="half" idx="10"/>
          </p:nvPr>
        </p:nvSpPr>
        <p:spPr/>
        <p:txBody>
          <a:bodyPr/>
          <a:lstStyle/>
          <a:p>
            <a:fld id="{84F32CFB-8CF4-1C49-BC5F-593B5F3D3B14}" type="datetimeFigureOut">
              <a:rPr lang="fi-FI" smtClean="0"/>
              <a:t>12.10.2023</a:t>
            </a:fld>
            <a:endParaRPr lang="fi-FI"/>
          </a:p>
        </p:txBody>
      </p:sp>
      <p:sp>
        <p:nvSpPr>
          <p:cNvPr id="6" name="Footer Placeholder 5">
            <a:extLst>
              <a:ext uri="{FF2B5EF4-FFF2-40B4-BE49-F238E27FC236}">
                <a16:creationId xmlns:a16="http://schemas.microsoft.com/office/drawing/2014/main" id="{760BCF05-0A19-9E5C-6745-C0AE338ABFC1}"/>
              </a:ext>
            </a:extLst>
          </p:cNvPr>
          <p:cNvSpPr>
            <a:spLocks noGrp="1"/>
          </p:cNvSpPr>
          <p:nvPr>
            <p:ph type="ftr" sz="quarter" idx="11"/>
          </p:nvPr>
        </p:nvSpPr>
        <p:spPr/>
        <p:txBody>
          <a:bodyPr/>
          <a:lstStyle/>
          <a:p>
            <a:r>
              <a:rPr lang="fi-FI"/>
              <a:t>Alatunniste</a:t>
            </a:r>
          </a:p>
        </p:txBody>
      </p:sp>
      <p:sp>
        <p:nvSpPr>
          <p:cNvPr id="7" name="Slide Number Placeholder 6">
            <a:extLst>
              <a:ext uri="{FF2B5EF4-FFF2-40B4-BE49-F238E27FC236}">
                <a16:creationId xmlns:a16="http://schemas.microsoft.com/office/drawing/2014/main" id="{BC9903CC-51DA-7BB1-E970-8C6AF52652C5}"/>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5" name="Picture 14">
            <a:extLst>
              <a:ext uri="{FF2B5EF4-FFF2-40B4-BE49-F238E27FC236}">
                <a16:creationId xmlns:a16="http://schemas.microsoft.com/office/drawing/2014/main" id="{6C9F3143-0FB9-EF50-472D-D9B1626E110C}"/>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7" name="Picture 16">
            <a:extLst>
              <a:ext uri="{FF2B5EF4-FFF2-40B4-BE49-F238E27FC236}">
                <a16:creationId xmlns:a16="http://schemas.microsoft.com/office/drawing/2014/main" id="{3457463A-54FC-CF42-30C1-20D81E5065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74036925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Otsikko ja 2 sisältöä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768C3-6EB9-6743-AC88-831836BB3148}"/>
              </a:ext>
            </a:extLst>
          </p:cNvPr>
          <p:cNvSpPr>
            <a:spLocks noGrp="1"/>
          </p:cNvSpPr>
          <p:nvPr>
            <p:ph type="title" hasCustomPrompt="1"/>
          </p:nvPr>
        </p:nvSpPr>
        <p:spPr>
          <a:xfrm>
            <a:off x="549965" y="535510"/>
            <a:ext cx="10260000" cy="1325563"/>
          </a:xfrm>
        </p:spPr>
        <p:txBody>
          <a:bodyPr/>
          <a:lstStyle>
            <a:lvl1pPr>
              <a:defRPr>
                <a:solidFill>
                  <a:schemeClr val="tx1"/>
                </a:solidFill>
              </a:defRPr>
            </a:lvl1pPr>
          </a:lstStyle>
          <a:p>
            <a:r>
              <a:rPr lang="en-GB" err="1"/>
              <a:t>Otsikko</a:t>
            </a:r>
            <a:r>
              <a:rPr lang="en-GB"/>
              <a:t> 44 </a:t>
            </a:r>
            <a:r>
              <a:rPr lang="en-GB" err="1"/>
              <a:t>pt</a:t>
            </a:r>
            <a:endParaRPr lang="fi-FI"/>
          </a:p>
        </p:txBody>
      </p:sp>
      <p:sp>
        <p:nvSpPr>
          <p:cNvPr id="3" name="Content Placeholder 2">
            <a:extLst>
              <a:ext uri="{FF2B5EF4-FFF2-40B4-BE49-F238E27FC236}">
                <a16:creationId xmlns:a16="http://schemas.microsoft.com/office/drawing/2014/main" id="{80477188-4C97-0356-7DF2-5CA78CBAEB29}"/>
              </a:ext>
            </a:extLst>
          </p:cNvPr>
          <p:cNvSpPr>
            <a:spLocks noGrp="1"/>
          </p:cNvSpPr>
          <p:nvPr>
            <p:ph sz="half" idx="1" hasCustomPrompt="1"/>
          </p:nvPr>
        </p:nvSpPr>
        <p:spPr>
          <a:xfrm>
            <a:off x="549965" y="2044747"/>
            <a:ext cx="5040000" cy="394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Leipäteksti 24 pt</a:t>
            </a:r>
          </a:p>
        </p:txBody>
      </p:sp>
      <p:sp>
        <p:nvSpPr>
          <p:cNvPr id="4" name="Content Placeholder 3">
            <a:extLst>
              <a:ext uri="{FF2B5EF4-FFF2-40B4-BE49-F238E27FC236}">
                <a16:creationId xmlns:a16="http://schemas.microsoft.com/office/drawing/2014/main" id="{B4A8AA96-BCAD-D7B4-CD4B-95EEA9E23467}"/>
              </a:ext>
            </a:extLst>
          </p:cNvPr>
          <p:cNvSpPr>
            <a:spLocks noGrp="1"/>
          </p:cNvSpPr>
          <p:nvPr>
            <p:ph sz="half" idx="2" hasCustomPrompt="1"/>
          </p:nvPr>
        </p:nvSpPr>
        <p:spPr>
          <a:xfrm>
            <a:off x="5769965" y="2044747"/>
            <a:ext cx="5040000" cy="394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Leipäteksti 24 pt</a:t>
            </a:r>
          </a:p>
        </p:txBody>
      </p:sp>
      <p:sp>
        <p:nvSpPr>
          <p:cNvPr id="5" name="Date Placeholder 4">
            <a:extLst>
              <a:ext uri="{FF2B5EF4-FFF2-40B4-BE49-F238E27FC236}">
                <a16:creationId xmlns:a16="http://schemas.microsoft.com/office/drawing/2014/main" id="{8D130B1E-3D5F-52AB-3758-066135153A4A}"/>
              </a:ext>
            </a:extLst>
          </p:cNvPr>
          <p:cNvSpPr>
            <a:spLocks noGrp="1"/>
          </p:cNvSpPr>
          <p:nvPr>
            <p:ph type="dt" sz="half" idx="10"/>
          </p:nvPr>
        </p:nvSpPr>
        <p:spPr/>
        <p:txBody>
          <a:bodyPr/>
          <a:lstStyle>
            <a:lvl1pPr>
              <a:defRPr>
                <a:solidFill>
                  <a:schemeClr val="tx1"/>
                </a:solidFill>
              </a:defRPr>
            </a:lvl1pPr>
          </a:lstStyle>
          <a:p>
            <a:fld id="{84F32CFB-8CF4-1C49-BC5F-593B5F3D3B14}" type="datetimeFigureOut">
              <a:rPr lang="fi-FI" smtClean="0"/>
              <a:pPr/>
              <a:t>12.10.2023</a:t>
            </a:fld>
            <a:endParaRPr lang="fi-FI"/>
          </a:p>
        </p:txBody>
      </p:sp>
      <p:sp>
        <p:nvSpPr>
          <p:cNvPr id="6" name="Footer Placeholder 5">
            <a:extLst>
              <a:ext uri="{FF2B5EF4-FFF2-40B4-BE49-F238E27FC236}">
                <a16:creationId xmlns:a16="http://schemas.microsoft.com/office/drawing/2014/main" id="{760BCF05-0A19-9E5C-6745-C0AE338ABFC1}"/>
              </a:ext>
            </a:extLst>
          </p:cNvPr>
          <p:cNvSpPr>
            <a:spLocks noGrp="1"/>
          </p:cNvSpPr>
          <p:nvPr>
            <p:ph type="ftr" sz="quarter" idx="11"/>
          </p:nvPr>
        </p:nvSpPr>
        <p:spPr/>
        <p:txBody>
          <a:bodyPr/>
          <a:lstStyle>
            <a:lvl1pPr>
              <a:defRPr>
                <a:solidFill>
                  <a:schemeClr val="tx1"/>
                </a:solidFill>
              </a:defRPr>
            </a:lvl1pPr>
          </a:lstStyle>
          <a:p>
            <a:r>
              <a:rPr lang="fi-FI"/>
              <a:t>Alatunniste</a:t>
            </a:r>
          </a:p>
        </p:txBody>
      </p:sp>
      <p:sp>
        <p:nvSpPr>
          <p:cNvPr id="7" name="Slide Number Placeholder 6">
            <a:extLst>
              <a:ext uri="{FF2B5EF4-FFF2-40B4-BE49-F238E27FC236}">
                <a16:creationId xmlns:a16="http://schemas.microsoft.com/office/drawing/2014/main" id="{BC9903CC-51DA-7BB1-E970-8C6AF52652C5}"/>
              </a:ext>
            </a:extLst>
          </p:cNvPr>
          <p:cNvSpPr>
            <a:spLocks noGrp="1"/>
          </p:cNvSpPr>
          <p:nvPr>
            <p:ph type="sldNum" sz="quarter" idx="12"/>
          </p:nvPr>
        </p:nvSpPr>
        <p:spPr/>
        <p:txBody>
          <a:bodyPr/>
          <a:lstStyle>
            <a:lvl1pPr>
              <a:defRPr>
                <a:solidFill>
                  <a:schemeClr val="tx1"/>
                </a:solidFill>
              </a:defRPr>
            </a:lvl1pPr>
          </a:lstStyle>
          <a:p>
            <a:fld id="{6FF9B090-397C-D745-B26D-388A8603260D}" type="slidenum">
              <a:rPr lang="fi-FI" smtClean="0"/>
              <a:pPr/>
              <a:t>‹#›</a:t>
            </a:fld>
            <a:endParaRPr lang="fi-FI"/>
          </a:p>
        </p:txBody>
      </p:sp>
      <p:pic>
        <p:nvPicPr>
          <p:cNvPr id="8" name="Picture 7" descr="A picture containing building, clipart&#10;&#10;Description automatically generated">
            <a:extLst>
              <a:ext uri="{FF2B5EF4-FFF2-40B4-BE49-F238E27FC236}">
                <a16:creationId xmlns:a16="http://schemas.microsoft.com/office/drawing/2014/main" id="{6EFF6797-BDE6-863A-A62C-4E38AF772C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9" name="Picture 8">
            <a:extLst>
              <a:ext uri="{FF2B5EF4-FFF2-40B4-BE49-F238E27FC236}">
                <a16:creationId xmlns:a16="http://schemas.microsoft.com/office/drawing/2014/main" id="{9DE0AC6B-2D35-1EFF-B06E-E3E45F84D5EF}"/>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300985343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Otsikko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4974-F3A3-AA28-578C-E88E992F8FCE}"/>
              </a:ext>
            </a:extLst>
          </p:cNvPr>
          <p:cNvSpPr>
            <a:spLocks noGrp="1"/>
          </p:cNvSpPr>
          <p:nvPr>
            <p:ph type="title" hasCustomPrompt="1"/>
          </p:nvPr>
        </p:nvSpPr>
        <p:spPr/>
        <p:txBody>
          <a:bodyPr/>
          <a:lstStyle/>
          <a:p>
            <a:r>
              <a:rPr lang="en-GB" err="1"/>
              <a:t>Otsikko</a:t>
            </a:r>
            <a:r>
              <a:rPr lang="en-GB"/>
              <a:t> 44 </a:t>
            </a:r>
            <a:r>
              <a:rPr lang="en-GB" err="1"/>
              <a:t>pt</a:t>
            </a:r>
            <a:endParaRPr lang="fi-FI"/>
          </a:p>
        </p:txBody>
      </p:sp>
      <p:sp>
        <p:nvSpPr>
          <p:cNvPr id="3" name="Date Placeholder 2">
            <a:extLst>
              <a:ext uri="{FF2B5EF4-FFF2-40B4-BE49-F238E27FC236}">
                <a16:creationId xmlns:a16="http://schemas.microsoft.com/office/drawing/2014/main" id="{827F12E1-C23C-F2BF-89C3-3E2FCC8A969A}"/>
              </a:ext>
            </a:extLst>
          </p:cNvPr>
          <p:cNvSpPr>
            <a:spLocks noGrp="1"/>
          </p:cNvSpPr>
          <p:nvPr>
            <p:ph type="dt" sz="half" idx="10"/>
          </p:nvPr>
        </p:nvSpPr>
        <p:spPr/>
        <p:txBody>
          <a:bodyPr/>
          <a:lstStyle/>
          <a:p>
            <a:fld id="{84F32CFB-8CF4-1C49-BC5F-593B5F3D3B14}" type="datetimeFigureOut">
              <a:rPr lang="fi-FI" smtClean="0"/>
              <a:t>12.10.2023</a:t>
            </a:fld>
            <a:endParaRPr lang="fi-FI"/>
          </a:p>
        </p:txBody>
      </p:sp>
      <p:sp>
        <p:nvSpPr>
          <p:cNvPr id="4" name="Footer Placeholder 3">
            <a:extLst>
              <a:ext uri="{FF2B5EF4-FFF2-40B4-BE49-F238E27FC236}">
                <a16:creationId xmlns:a16="http://schemas.microsoft.com/office/drawing/2014/main" id="{5F270F59-9E54-9B06-629F-7559DD5B8390}"/>
              </a:ext>
            </a:extLst>
          </p:cNvPr>
          <p:cNvSpPr>
            <a:spLocks noGrp="1"/>
          </p:cNvSpPr>
          <p:nvPr>
            <p:ph type="ftr" sz="quarter" idx="11"/>
          </p:nvPr>
        </p:nvSpPr>
        <p:spPr/>
        <p:txBody>
          <a:bodyPr/>
          <a:lstStyle/>
          <a:p>
            <a:r>
              <a:rPr lang="fi-FI"/>
              <a:t>Alatunniste</a:t>
            </a:r>
          </a:p>
        </p:txBody>
      </p:sp>
      <p:sp>
        <p:nvSpPr>
          <p:cNvPr id="5" name="Slide Number Placeholder 4">
            <a:extLst>
              <a:ext uri="{FF2B5EF4-FFF2-40B4-BE49-F238E27FC236}">
                <a16:creationId xmlns:a16="http://schemas.microsoft.com/office/drawing/2014/main" id="{88BE5749-5EB2-9037-9EE8-37A3F0DA35BE}"/>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8" name="Picture 7">
            <a:extLst>
              <a:ext uri="{FF2B5EF4-FFF2-40B4-BE49-F238E27FC236}">
                <a16:creationId xmlns:a16="http://schemas.microsoft.com/office/drawing/2014/main" id="{1DC4B65E-4FB4-816D-3ABF-6C0E80D89053}"/>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0" name="Picture 9">
            <a:extLst>
              <a:ext uri="{FF2B5EF4-FFF2-40B4-BE49-F238E27FC236}">
                <a16:creationId xmlns:a16="http://schemas.microsoft.com/office/drawing/2014/main" id="{63AF51BF-8436-ED13-927D-993DD2CDB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144181678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Otsikko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4974-F3A3-AA28-578C-E88E992F8FCE}"/>
              </a:ext>
            </a:extLst>
          </p:cNvPr>
          <p:cNvSpPr>
            <a:spLocks noGrp="1"/>
          </p:cNvSpPr>
          <p:nvPr>
            <p:ph type="title" hasCustomPrompt="1"/>
          </p:nvPr>
        </p:nvSpPr>
        <p:spPr/>
        <p:txBody>
          <a:bodyPr/>
          <a:lstStyle>
            <a:lvl1pPr>
              <a:defRPr>
                <a:solidFill>
                  <a:schemeClr val="tx1"/>
                </a:solidFill>
              </a:defRPr>
            </a:lvl1pPr>
          </a:lstStyle>
          <a:p>
            <a:r>
              <a:rPr lang="en-GB" err="1"/>
              <a:t>Otsikko</a:t>
            </a:r>
            <a:r>
              <a:rPr lang="en-GB"/>
              <a:t> 44 </a:t>
            </a:r>
            <a:r>
              <a:rPr lang="en-GB" err="1"/>
              <a:t>pt</a:t>
            </a:r>
            <a:endParaRPr lang="fi-FI"/>
          </a:p>
        </p:txBody>
      </p:sp>
      <p:sp>
        <p:nvSpPr>
          <p:cNvPr id="3" name="Date Placeholder 2">
            <a:extLst>
              <a:ext uri="{FF2B5EF4-FFF2-40B4-BE49-F238E27FC236}">
                <a16:creationId xmlns:a16="http://schemas.microsoft.com/office/drawing/2014/main" id="{827F12E1-C23C-F2BF-89C3-3E2FCC8A969A}"/>
              </a:ext>
            </a:extLst>
          </p:cNvPr>
          <p:cNvSpPr>
            <a:spLocks noGrp="1"/>
          </p:cNvSpPr>
          <p:nvPr>
            <p:ph type="dt" sz="half" idx="10"/>
          </p:nvPr>
        </p:nvSpPr>
        <p:spPr/>
        <p:txBody>
          <a:bodyPr/>
          <a:lstStyle>
            <a:lvl1pPr>
              <a:defRPr>
                <a:solidFill>
                  <a:schemeClr val="tx1"/>
                </a:solidFill>
              </a:defRPr>
            </a:lvl1pPr>
          </a:lstStyle>
          <a:p>
            <a:fld id="{84F32CFB-8CF4-1C49-BC5F-593B5F3D3B14}" type="datetimeFigureOut">
              <a:rPr lang="fi-FI" smtClean="0"/>
              <a:pPr/>
              <a:t>12.10.2023</a:t>
            </a:fld>
            <a:endParaRPr lang="fi-FI"/>
          </a:p>
        </p:txBody>
      </p:sp>
      <p:sp>
        <p:nvSpPr>
          <p:cNvPr id="4" name="Footer Placeholder 3">
            <a:extLst>
              <a:ext uri="{FF2B5EF4-FFF2-40B4-BE49-F238E27FC236}">
                <a16:creationId xmlns:a16="http://schemas.microsoft.com/office/drawing/2014/main" id="{5F270F59-9E54-9B06-629F-7559DD5B8390}"/>
              </a:ext>
            </a:extLst>
          </p:cNvPr>
          <p:cNvSpPr>
            <a:spLocks noGrp="1"/>
          </p:cNvSpPr>
          <p:nvPr>
            <p:ph type="ftr" sz="quarter" idx="11"/>
          </p:nvPr>
        </p:nvSpPr>
        <p:spPr/>
        <p:txBody>
          <a:bodyPr/>
          <a:lstStyle>
            <a:lvl1pPr>
              <a:defRPr>
                <a:solidFill>
                  <a:schemeClr val="tx1"/>
                </a:solidFill>
              </a:defRPr>
            </a:lvl1pPr>
          </a:lstStyle>
          <a:p>
            <a:r>
              <a:rPr lang="fi-FI"/>
              <a:t>Alatunniste</a:t>
            </a:r>
          </a:p>
        </p:txBody>
      </p:sp>
      <p:sp>
        <p:nvSpPr>
          <p:cNvPr id="5" name="Slide Number Placeholder 4">
            <a:extLst>
              <a:ext uri="{FF2B5EF4-FFF2-40B4-BE49-F238E27FC236}">
                <a16:creationId xmlns:a16="http://schemas.microsoft.com/office/drawing/2014/main" id="{88BE5749-5EB2-9037-9EE8-37A3F0DA35BE}"/>
              </a:ext>
            </a:extLst>
          </p:cNvPr>
          <p:cNvSpPr>
            <a:spLocks noGrp="1"/>
          </p:cNvSpPr>
          <p:nvPr>
            <p:ph type="sldNum" sz="quarter" idx="12"/>
          </p:nvPr>
        </p:nvSpPr>
        <p:spPr/>
        <p:txBody>
          <a:bodyPr/>
          <a:lstStyle>
            <a:lvl1pPr>
              <a:defRPr>
                <a:solidFill>
                  <a:schemeClr val="tx1"/>
                </a:solidFill>
              </a:defRPr>
            </a:lvl1pPr>
          </a:lstStyle>
          <a:p>
            <a:fld id="{6FF9B090-397C-D745-B26D-388A8603260D}" type="slidenum">
              <a:rPr lang="fi-FI" smtClean="0"/>
              <a:pPr/>
              <a:t>‹#›</a:t>
            </a:fld>
            <a:endParaRPr lang="fi-FI"/>
          </a:p>
        </p:txBody>
      </p:sp>
      <p:pic>
        <p:nvPicPr>
          <p:cNvPr id="6" name="Picture 5" descr="A picture containing building, clipart&#10;&#10;Description automatically generated">
            <a:extLst>
              <a:ext uri="{FF2B5EF4-FFF2-40B4-BE49-F238E27FC236}">
                <a16:creationId xmlns:a16="http://schemas.microsoft.com/office/drawing/2014/main" id="{6659325B-759F-4951-3A3C-7BA7DC8A47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7" name="Picture 6">
            <a:extLst>
              <a:ext uri="{FF2B5EF4-FFF2-40B4-BE49-F238E27FC236}">
                <a16:creationId xmlns:a16="http://schemas.microsoft.com/office/drawing/2014/main" id="{B4A71483-AD90-EFAE-2519-E6DDAD13AACC}"/>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255645798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Otsikko, sisältö ja media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549965" y="535510"/>
            <a:ext cx="4168800" cy="1542819"/>
          </a:xfrm>
        </p:spPr>
        <p:txBody>
          <a:bodyPr anchor="b"/>
          <a:lstStyle>
            <a:lvl1pPr>
              <a:defRPr sz="3200"/>
            </a:lvl1pPr>
          </a:lstStyle>
          <a:p>
            <a:r>
              <a:rPr lang="en-GB" err="1"/>
              <a:t>Otsikko</a:t>
            </a:r>
            <a:r>
              <a:rPr lang="en-GB"/>
              <a:t> 32 </a:t>
            </a:r>
            <a:r>
              <a:rPr lang="en-GB" err="1"/>
              <a:t>pt</a:t>
            </a:r>
            <a:endParaRPr lang="fi-FI"/>
          </a:p>
        </p:txBody>
      </p:sp>
      <p:sp>
        <p:nvSpPr>
          <p:cNvPr id="3" name="Content Placeholder 2">
            <a:extLst>
              <a:ext uri="{FF2B5EF4-FFF2-40B4-BE49-F238E27FC236}">
                <a16:creationId xmlns:a16="http://schemas.microsoft.com/office/drawing/2014/main" id="{21621358-7E6C-198B-1435-CD75CCB74252}"/>
              </a:ext>
            </a:extLst>
          </p:cNvPr>
          <p:cNvSpPr>
            <a:spLocks noGrp="1"/>
          </p:cNvSpPr>
          <p:nvPr>
            <p:ph idx="1" hasCustomPrompt="1"/>
          </p:nvPr>
        </p:nvSpPr>
        <p:spPr>
          <a:xfrm>
            <a:off x="4895165" y="535510"/>
            <a:ext cx="5914800" cy="5495107"/>
          </a:xfrm>
        </p:spPr>
        <p:txBody>
          <a:bodyPr anchor="ctr"/>
          <a:lstStyle>
            <a:lvl1pPr marL="0" indent="0" algn="ct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err="1"/>
              <a:t>Tila</a:t>
            </a:r>
            <a:r>
              <a:rPr lang="en-GB"/>
              <a:t> </a:t>
            </a:r>
            <a:r>
              <a:rPr lang="en-GB" err="1"/>
              <a:t>taulukolle</a:t>
            </a:r>
            <a:r>
              <a:rPr lang="en-GB"/>
              <a:t>, </a:t>
            </a:r>
            <a:r>
              <a:rPr lang="en-GB" err="1"/>
              <a:t>graafille</a:t>
            </a:r>
            <a:r>
              <a:rPr lang="en-GB"/>
              <a:t>, </a:t>
            </a:r>
            <a:br>
              <a:rPr lang="en-GB"/>
            </a:br>
            <a:r>
              <a:rPr lang="en-GB" err="1"/>
              <a:t>kuvalle</a:t>
            </a:r>
            <a:r>
              <a:rPr lang="en-GB"/>
              <a:t> tai </a:t>
            </a:r>
            <a:r>
              <a:rPr lang="en-GB" err="1"/>
              <a:t>videolle</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549965" y="2235850"/>
            <a:ext cx="4168800" cy="3773064"/>
          </a:xfrm>
        </p:spPr>
        <p:txBody>
          <a:bodyPr>
            <a:normAutofit/>
          </a:bodyPr>
          <a:lstStyle>
            <a:lvl1pPr marL="285750" indent="-28575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sp>
        <p:nvSpPr>
          <p:cNvPr id="5" name="Date Placeholder 4">
            <a:extLst>
              <a:ext uri="{FF2B5EF4-FFF2-40B4-BE49-F238E27FC236}">
                <a16:creationId xmlns:a16="http://schemas.microsoft.com/office/drawing/2014/main" id="{7F479992-5258-FE36-934D-C9DB69AF6E7A}"/>
              </a:ext>
            </a:extLst>
          </p:cNvPr>
          <p:cNvSpPr>
            <a:spLocks noGrp="1"/>
          </p:cNvSpPr>
          <p:nvPr>
            <p:ph type="dt" sz="half" idx="10"/>
          </p:nvPr>
        </p:nvSpPr>
        <p:spPr/>
        <p:txBody>
          <a:bodyPr/>
          <a:lstStyle/>
          <a:p>
            <a:fld id="{84F32CFB-8CF4-1C49-BC5F-593B5F3D3B14}" type="datetimeFigureOut">
              <a:rPr lang="fi-FI" smtClean="0"/>
              <a:t>12.10.2023</a:t>
            </a:fld>
            <a:endParaRPr lang="fi-FI"/>
          </a:p>
        </p:txBody>
      </p:sp>
      <p:sp>
        <p:nvSpPr>
          <p:cNvPr id="6" name="Footer Placeholder 5">
            <a:extLst>
              <a:ext uri="{FF2B5EF4-FFF2-40B4-BE49-F238E27FC236}">
                <a16:creationId xmlns:a16="http://schemas.microsoft.com/office/drawing/2014/main" id="{8CF43C1A-9B54-9EFC-0AC8-5E354885D5A3}"/>
              </a:ext>
            </a:extLst>
          </p:cNvPr>
          <p:cNvSpPr>
            <a:spLocks noGrp="1"/>
          </p:cNvSpPr>
          <p:nvPr>
            <p:ph type="ftr" sz="quarter" idx="11"/>
          </p:nvPr>
        </p:nvSpPr>
        <p:spPr/>
        <p:txBody>
          <a:bodyPr/>
          <a:lstStyle/>
          <a:p>
            <a:r>
              <a:rPr lang="fi-FI"/>
              <a:t>Alatunniste</a:t>
            </a:r>
          </a:p>
        </p:txBody>
      </p:sp>
      <p:sp>
        <p:nvSpPr>
          <p:cNvPr id="7" name="Slide Number Placeholder 6">
            <a:extLst>
              <a:ext uri="{FF2B5EF4-FFF2-40B4-BE49-F238E27FC236}">
                <a16:creationId xmlns:a16="http://schemas.microsoft.com/office/drawing/2014/main" id="{6A57243D-E47C-20CA-1BF5-76A83AB52E0C}"/>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5" name="Picture 14">
            <a:extLst>
              <a:ext uri="{FF2B5EF4-FFF2-40B4-BE49-F238E27FC236}">
                <a16:creationId xmlns:a16="http://schemas.microsoft.com/office/drawing/2014/main" id="{B423EE3F-5792-C453-AA55-3A36CC10ACF8}"/>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7" name="Picture 16">
            <a:extLst>
              <a:ext uri="{FF2B5EF4-FFF2-40B4-BE49-F238E27FC236}">
                <a16:creationId xmlns:a16="http://schemas.microsoft.com/office/drawing/2014/main" id="{810AE0C6-395A-88FB-ADCA-F29353B3FB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404478016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Otsikko, sisältö ja media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549965" y="535510"/>
            <a:ext cx="4168800" cy="1542819"/>
          </a:xfrm>
        </p:spPr>
        <p:txBody>
          <a:bodyPr anchor="b"/>
          <a:lstStyle>
            <a:lvl1pPr>
              <a:defRPr sz="3200">
                <a:solidFill>
                  <a:schemeClr val="tx1"/>
                </a:solidFill>
              </a:defRPr>
            </a:lvl1pPr>
          </a:lstStyle>
          <a:p>
            <a:r>
              <a:rPr lang="en-GB" err="1"/>
              <a:t>Otsikko</a:t>
            </a:r>
            <a:r>
              <a:rPr lang="en-GB"/>
              <a:t> 32 </a:t>
            </a:r>
            <a:r>
              <a:rPr lang="en-GB" err="1"/>
              <a:t>pt</a:t>
            </a:r>
            <a:endParaRPr lang="fi-FI"/>
          </a:p>
        </p:txBody>
      </p:sp>
      <p:sp>
        <p:nvSpPr>
          <p:cNvPr id="3" name="Content Placeholder 2">
            <a:extLst>
              <a:ext uri="{FF2B5EF4-FFF2-40B4-BE49-F238E27FC236}">
                <a16:creationId xmlns:a16="http://schemas.microsoft.com/office/drawing/2014/main" id="{21621358-7E6C-198B-1435-CD75CCB74252}"/>
              </a:ext>
            </a:extLst>
          </p:cNvPr>
          <p:cNvSpPr>
            <a:spLocks noGrp="1"/>
          </p:cNvSpPr>
          <p:nvPr>
            <p:ph idx="1" hasCustomPrompt="1"/>
          </p:nvPr>
        </p:nvSpPr>
        <p:spPr>
          <a:xfrm>
            <a:off x="4895165" y="535510"/>
            <a:ext cx="5914800" cy="5495107"/>
          </a:xfrm>
        </p:spPr>
        <p:txBody>
          <a:bodyPr anchor="ctr"/>
          <a:lstStyle>
            <a:lvl1pPr marL="0" indent="0" algn="ctr">
              <a:buNone/>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GB" err="1"/>
              <a:t>Tila</a:t>
            </a:r>
            <a:r>
              <a:rPr lang="en-GB"/>
              <a:t> </a:t>
            </a:r>
            <a:r>
              <a:rPr lang="en-GB" err="1"/>
              <a:t>taulukolle</a:t>
            </a:r>
            <a:r>
              <a:rPr lang="en-GB"/>
              <a:t>, </a:t>
            </a:r>
            <a:r>
              <a:rPr lang="en-GB" err="1"/>
              <a:t>graafille</a:t>
            </a:r>
            <a:r>
              <a:rPr lang="en-GB"/>
              <a:t>, </a:t>
            </a:r>
            <a:br>
              <a:rPr lang="en-GB"/>
            </a:br>
            <a:r>
              <a:rPr lang="en-GB" err="1"/>
              <a:t>kuvalle</a:t>
            </a:r>
            <a:r>
              <a:rPr lang="en-GB"/>
              <a:t> tai </a:t>
            </a:r>
            <a:r>
              <a:rPr lang="en-GB" err="1"/>
              <a:t>videolle</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549965" y="2235850"/>
            <a:ext cx="4168800" cy="3773064"/>
          </a:xfrm>
        </p:spPr>
        <p:txBody>
          <a:bodyPr>
            <a:normAutofit/>
          </a:bodyPr>
          <a:lstStyle>
            <a:lvl1pPr marL="285750" indent="-285750">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sp>
        <p:nvSpPr>
          <p:cNvPr id="5" name="Date Placeholder 4">
            <a:extLst>
              <a:ext uri="{FF2B5EF4-FFF2-40B4-BE49-F238E27FC236}">
                <a16:creationId xmlns:a16="http://schemas.microsoft.com/office/drawing/2014/main" id="{7F479992-5258-FE36-934D-C9DB69AF6E7A}"/>
              </a:ext>
            </a:extLst>
          </p:cNvPr>
          <p:cNvSpPr>
            <a:spLocks noGrp="1"/>
          </p:cNvSpPr>
          <p:nvPr>
            <p:ph type="dt" sz="half" idx="10"/>
          </p:nvPr>
        </p:nvSpPr>
        <p:spPr/>
        <p:txBody>
          <a:bodyPr/>
          <a:lstStyle>
            <a:lvl1pPr>
              <a:defRPr>
                <a:solidFill>
                  <a:schemeClr val="tx1"/>
                </a:solidFill>
              </a:defRPr>
            </a:lvl1pPr>
          </a:lstStyle>
          <a:p>
            <a:fld id="{84F32CFB-8CF4-1C49-BC5F-593B5F3D3B14}" type="datetimeFigureOut">
              <a:rPr lang="fi-FI" smtClean="0"/>
              <a:pPr/>
              <a:t>12.10.2023</a:t>
            </a:fld>
            <a:endParaRPr lang="fi-FI"/>
          </a:p>
        </p:txBody>
      </p:sp>
      <p:sp>
        <p:nvSpPr>
          <p:cNvPr id="6" name="Footer Placeholder 5">
            <a:extLst>
              <a:ext uri="{FF2B5EF4-FFF2-40B4-BE49-F238E27FC236}">
                <a16:creationId xmlns:a16="http://schemas.microsoft.com/office/drawing/2014/main" id="{8CF43C1A-9B54-9EFC-0AC8-5E354885D5A3}"/>
              </a:ext>
            </a:extLst>
          </p:cNvPr>
          <p:cNvSpPr>
            <a:spLocks noGrp="1"/>
          </p:cNvSpPr>
          <p:nvPr>
            <p:ph type="ftr" sz="quarter" idx="11"/>
          </p:nvPr>
        </p:nvSpPr>
        <p:spPr/>
        <p:txBody>
          <a:bodyPr/>
          <a:lstStyle>
            <a:lvl1pPr>
              <a:defRPr>
                <a:solidFill>
                  <a:schemeClr val="tx1"/>
                </a:solidFill>
              </a:defRPr>
            </a:lvl1pPr>
          </a:lstStyle>
          <a:p>
            <a:r>
              <a:rPr lang="fi-FI"/>
              <a:t>Alatunniste</a:t>
            </a:r>
          </a:p>
        </p:txBody>
      </p:sp>
      <p:sp>
        <p:nvSpPr>
          <p:cNvPr id="7" name="Slide Number Placeholder 6">
            <a:extLst>
              <a:ext uri="{FF2B5EF4-FFF2-40B4-BE49-F238E27FC236}">
                <a16:creationId xmlns:a16="http://schemas.microsoft.com/office/drawing/2014/main" id="{6A57243D-E47C-20CA-1BF5-76A83AB52E0C}"/>
              </a:ext>
            </a:extLst>
          </p:cNvPr>
          <p:cNvSpPr>
            <a:spLocks noGrp="1"/>
          </p:cNvSpPr>
          <p:nvPr>
            <p:ph type="sldNum" sz="quarter" idx="12"/>
          </p:nvPr>
        </p:nvSpPr>
        <p:spPr/>
        <p:txBody>
          <a:bodyPr/>
          <a:lstStyle>
            <a:lvl1pPr>
              <a:defRPr>
                <a:solidFill>
                  <a:schemeClr val="tx1"/>
                </a:solidFill>
              </a:defRPr>
            </a:lvl1pPr>
          </a:lstStyle>
          <a:p>
            <a:fld id="{6FF9B090-397C-D745-B26D-388A8603260D}" type="slidenum">
              <a:rPr lang="fi-FI" smtClean="0"/>
              <a:pPr/>
              <a:t>‹#›</a:t>
            </a:fld>
            <a:endParaRPr lang="fi-FI"/>
          </a:p>
        </p:txBody>
      </p:sp>
      <p:pic>
        <p:nvPicPr>
          <p:cNvPr id="8" name="Picture 7" descr="A picture containing building, clipart&#10;&#10;Description automatically generated">
            <a:extLst>
              <a:ext uri="{FF2B5EF4-FFF2-40B4-BE49-F238E27FC236}">
                <a16:creationId xmlns:a16="http://schemas.microsoft.com/office/drawing/2014/main" id="{8950044B-8DDC-20DA-A3D0-209641B552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9" name="Picture 8">
            <a:extLst>
              <a:ext uri="{FF2B5EF4-FFF2-40B4-BE49-F238E27FC236}">
                <a16:creationId xmlns:a16="http://schemas.microsoft.com/office/drawing/2014/main" id="{365D8EA6-A6CF-9F2F-5390-64645DC837EE}"/>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268282646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Otsikko, sisältö ja media 2 valkoin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621358-7E6C-198B-1435-CD75CCB74252}"/>
              </a:ext>
            </a:extLst>
          </p:cNvPr>
          <p:cNvSpPr>
            <a:spLocks noGrp="1"/>
          </p:cNvSpPr>
          <p:nvPr>
            <p:ph idx="1" hasCustomPrompt="1"/>
          </p:nvPr>
        </p:nvSpPr>
        <p:spPr>
          <a:xfrm>
            <a:off x="549965" y="535510"/>
            <a:ext cx="5914800" cy="5495107"/>
          </a:xfrm>
        </p:spPr>
        <p:txBody>
          <a:bodyPr anchor="ctr"/>
          <a:lstStyle>
            <a:lvl1pPr marL="0" indent="0" algn="ct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err="1"/>
              <a:t>Tila</a:t>
            </a:r>
            <a:r>
              <a:rPr lang="en-GB"/>
              <a:t> </a:t>
            </a:r>
            <a:r>
              <a:rPr lang="en-GB" err="1"/>
              <a:t>taulukolle</a:t>
            </a:r>
            <a:r>
              <a:rPr lang="en-GB"/>
              <a:t>, </a:t>
            </a:r>
            <a:r>
              <a:rPr lang="en-GB" err="1"/>
              <a:t>graafille</a:t>
            </a:r>
            <a:r>
              <a:rPr lang="en-GB"/>
              <a:t>, </a:t>
            </a:r>
            <a:br>
              <a:rPr lang="en-GB"/>
            </a:br>
            <a:r>
              <a:rPr lang="en-GB" err="1"/>
              <a:t>kuvalle</a:t>
            </a:r>
            <a:r>
              <a:rPr lang="en-GB"/>
              <a:t> tai </a:t>
            </a:r>
            <a:r>
              <a:rPr lang="en-GB" err="1"/>
              <a:t>videolle</a:t>
            </a:r>
            <a:endParaRPr lang="fi-FI"/>
          </a:p>
        </p:txBody>
      </p:sp>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6641165" y="535510"/>
            <a:ext cx="4168800" cy="1542819"/>
          </a:xfrm>
        </p:spPr>
        <p:txBody>
          <a:bodyPr anchor="b"/>
          <a:lstStyle>
            <a:lvl1pPr>
              <a:defRPr sz="3200"/>
            </a:lvl1pPr>
          </a:lstStyle>
          <a:p>
            <a:r>
              <a:rPr lang="en-GB" err="1"/>
              <a:t>Otsikko</a:t>
            </a:r>
            <a:r>
              <a:rPr lang="en-GB"/>
              <a:t> 32 </a:t>
            </a:r>
            <a:r>
              <a:rPr lang="en-GB" err="1"/>
              <a:t>pt</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6641165" y="2235850"/>
            <a:ext cx="4168800" cy="3773064"/>
          </a:xfrm>
        </p:spPr>
        <p:txBody>
          <a:bodyPr>
            <a:normAutofit/>
          </a:bodyPr>
          <a:lstStyle>
            <a:lvl1pPr marL="285750" indent="-28575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sp>
        <p:nvSpPr>
          <p:cNvPr id="5" name="Date Placeholder 4">
            <a:extLst>
              <a:ext uri="{FF2B5EF4-FFF2-40B4-BE49-F238E27FC236}">
                <a16:creationId xmlns:a16="http://schemas.microsoft.com/office/drawing/2014/main" id="{7F479992-5258-FE36-934D-C9DB69AF6E7A}"/>
              </a:ext>
            </a:extLst>
          </p:cNvPr>
          <p:cNvSpPr>
            <a:spLocks noGrp="1"/>
          </p:cNvSpPr>
          <p:nvPr>
            <p:ph type="dt" sz="half" idx="10"/>
          </p:nvPr>
        </p:nvSpPr>
        <p:spPr/>
        <p:txBody>
          <a:bodyPr/>
          <a:lstStyle/>
          <a:p>
            <a:fld id="{84F32CFB-8CF4-1C49-BC5F-593B5F3D3B14}" type="datetimeFigureOut">
              <a:rPr lang="fi-FI" smtClean="0"/>
              <a:t>12.10.2023</a:t>
            </a:fld>
            <a:endParaRPr lang="fi-FI"/>
          </a:p>
        </p:txBody>
      </p:sp>
      <p:sp>
        <p:nvSpPr>
          <p:cNvPr id="6" name="Footer Placeholder 5">
            <a:extLst>
              <a:ext uri="{FF2B5EF4-FFF2-40B4-BE49-F238E27FC236}">
                <a16:creationId xmlns:a16="http://schemas.microsoft.com/office/drawing/2014/main" id="{8CF43C1A-9B54-9EFC-0AC8-5E354885D5A3}"/>
              </a:ext>
            </a:extLst>
          </p:cNvPr>
          <p:cNvSpPr>
            <a:spLocks noGrp="1"/>
          </p:cNvSpPr>
          <p:nvPr>
            <p:ph type="ftr" sz="quarter" idx="11"/>
          </p:nvPr>
        </p:nvSpPr>
        <p:spPr/>
        <p:txBody>
          <a:bodyPr/>
          <a:lstStyle/>
          <a:p>
            <a:r>
              <a:rPr lang="fi-FI"/>
              <a:t>Alatunniste</a:t>
            </a:r>
          </a:p>
        </p:txBody>
      </p:sp>
      <p:sp>
        <p:nvSpPr>
          <p:cNvPr id="7" name="Slide Number Placeholder 6">
            <a:extLst>
              <a:ext uri="{FF2B5EF4-FFF2-40B4-BE49-F238E27FC236}">
                <a16:creationId xmlns:a16="http://schemas.microsoft.com/office/drawing/2014/main" id="{6A57243D-E47C-20CA-1BF5-76A83AB52E0C}"/>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5" name="Picture 14">
            <a:extLst>
              <a:ext uri="{FF2B5EF4-FFF2-40B4-BE49-F238E27FC236}">
                <a16:creationId xmlns:a16="http://schemas.microsoft.com/office/drawing/2014/main" id="{B423EE3F-5792-C453-AA55-3A36CC10ACF8}"/>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7" name="Picture 16">
            <a:extLst>
              <a:ext uri="{FF2B5EF4-FFF2-40B4-BE49-F238E27FC236}">
                <a16:creationId xmlns:a16="http://schemas.microsoft.com/office/drawing/2014/main" id="{810AE0C6-395A-88FB-ADCA-F29353B3FB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39661204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Otsikko, sisältö ja media 2 tummansinine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621358-7E6C-198B-1435-CD75CCB74252}"/>
              </a:ext>
            </a:extLst>
          </p:cNvPr>
          <p:cNvSpPr>
            <a:spLocks noGrp="1"/>
          </p:cNvSpPr>
          <p:nvPr>
            <p:ph idx="1" hasCustomPrompt="1"/>
          </p:nvPr>
        </p:nvSpPr>
        <p:spPr>
          <a:xfrm>
            <a:off x="549965" y="535510"/>
            <a:ext cx="5914800" cy="5495107"/>
          </a:xfrm>
        </p:spPr>
        <p:txBody>
          <a:bodyPr anchor="ctr"/>
          <a:lstStyle>
            <a:lvl1pPr marL="0" indent="0" algn="ctr">
              <a:buNone/>
              <a:defRPr sz="3200">
                <a:solidFill>
                  <a:schemeClr val="tx1"/>
                </a:solidFill>
              </a:defRPr>
            </a:lvl1pPr>
            <a:lvl2pPr marL="457200" indent="0" algn="ctr">
              <a:buNone/>
              <a:defRPr sz="2800">
                <a:solidFill>
                  <a:schemeClr val="tx1"/>
                </a:solidFill>
              </a:defRPr>
            </a:lvl2pPr>
            <a:lvl3pPr marL="914400" indent="0" algn="ctr">
              <a:buNone/>
              <a:defRPr sz="2400">
                <a:solidFill>
                  <a:schemeClr val="tx1"/>
                </a:solidFill>
              </a:defRPr>
            </a:lvl3pPr>
            <a:lvl4pPr marL="1371600" indent="0" algn="ctr">
              <a:buNone/>
              <a:defRPr sz="2000">
                <a:solidFill>
                  <a:schemeClr val="tx1"/>
                </a:solidFill>
              </a:defRPr>
            </a:lvl4pPr>
            <a:lvl5pPr marL="1828800" indent="0" algn="ctr">
              <a:buNone/>
              <a:defRPr sz="2000">
                <a:solidFill>
                  <a:schemeClr val="tx1"/>
                </a:solidFill>
              </a:defRPr>
            </a:lvl5pPr>
            <a:lvl6pPr>
              <a:defRPr sz="2000"/>
            </a:lvl6pPr>
            <a:lvl7pPr>
              <a:defRPr sz="2000"/>
            </a:lvl7pPr>
            <a:lvl8pPr>
              <a:defRPr sz="2000"/>
            </a:lvl8pPr>
            <a:lvl9pPr>
              <a:defRPr sz="2000"/>
            </a:lvl9pPr>
          </a:lstStyle>
          <a:p>
            <a:pPr lvl="0"/>
            <a:r>
              <a:rPr lang="en-GB" err="1"/>
              <a:t>Tila</a:t>
            </a:r>
            <a:r>
              <a:rPr lang="en-GB"/>
              <a:t> </a:t>
            </a:r>
            <a:r>
              <a:rPr lang="en-GB" err="1"/>
              <a:t>taulukolle</a:t>
            </a:r>
            <a:r>
              <a:rPr lang="en-GB"/>
              <a:t>, </a:t>
            </a:r>
            <a:r>
              <a:rPr lang="en-GB" err="1"/>
              <a:t>graafille</a:t>
            </a:r>
            <a:r>
              <a:rPr lang="en-GB"/>
              <a:t>, </a:t>
            </a:r>
            <a:br>
              <a:rPr lang="en-GB"/>
            </a:br>
            <a:r>
              <a:rPr lang="en-GB" err="1"/>
              <a:t>kuvalle</a:t>
            </a:r>
            <a:r>
              <a:rPr lang="en-GB"/>
              <a:t> tai </a:t>
            </a:r>
            <a:r>
              <a:rPr lang="en-GB" err="1"/>
              <a:t>videolle</a:t>
            </a:r>
            <a:endParaRPr lang="fi-FI"/>
          </a:p>
        </p:txBody>
      </p:sp>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6641165" y="535510"/>
            <a:ext cx="4168800" cy="1542819"/>
          </a:xfrm>
        </p:spPr>
        <p:txBody>
          <a:bodyPr anchor="b"/>
          <a:lstStyle>
            <a:lvl1pPr>
              <a:defRPr sz="3200">
                <a:solidFill>
                  <a:schemeClr val="tx1"/>
                </a:solidFill>
              </a:defRPr>
            </a:lvl1pPr>
          </a:lstStyle>
          <a:p>
            <a:r>
              <a:rPr lang="en-GB" err="1"/>
              <a:t>Otsikko</a:t>
            </a:r>
            <a:r>
              <a:rPr lang="en-GB"/>
              <a:t> 32 </a:t>
            </a:r>
            <a:r>
              <a:rPr lang="en-GB" err="1"/>
              <a:t>pt</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6641165" y="2235850"/>
            <a:ext cx="4168800" cy="3773064"/>
          </a:xfrm>
        </p:spPr>
        <p:txBody>
          <a:bodyPr>
            <a:normAutofit/>
          </a:bodyPr>
          <a:lstStyle>
            <a:lvl1pPr marL="342900" indent="-342900">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sp>
        <p:nvSpPr>
          <p:cNvPr id="5" name="Date Placeholder 4">
            <a:extLst>
              <a:ext uri="{FF2B5EF4-FFF2-40B4-BE49-F238E27FC236}">
                <a16:creationId xmlns:a16="http://schemas.microsoft.com/office/drawing/2014/main" id="{7F479992-5258-FE36-934D-C9DB69AF6E7A}"/>
              </a:ext>
            </a:extLst>
          </p:cNvPr>
          <p:cNvSpPr>
            <a:spLocks noGrp="1"/>
          </p:cNvSpPr>
          <p:nvPr>
            <p:ph type="dt" sz="half" idx="10"/>
          </p:nvPr>
        </p:nvSpPr>
        <p:spPr/>
        <p:txBody>
          <a:bodyPr/>
          <a:lstStyle>
            <a:lvl1pPr>
              <a:defRPr>
                <a:solidFill>
                  <a:schemeClr val="tx1"/>
                </a:solidFill>
              </a:defRPr>
            </a:lvl1pPr>
          </a:lstStyle>
          <a:p>
            <a:fld id="{84F32CFB-8CF4-1C49-BC5F-593B5F3D3B14}" type="datetimeFigureOut">
              <a:rPr lang="fi-FI" smtClean="0"/>
              <a:pPr/>
              <a:t>12.10.2023</a:t>
            </a:fld>
            <a:endParaRPr lang="fi-FI"/>
          </a:p>
        </p:txBody>
      </p:sp>
      <p:sp>
        <p:nvSpPr>
          <p:cNvPr id="6" name="Footer Placeholder 5">
            <a:extLst>
              <a:ext uri="{FF2B5EF4-FFF2-40B4-BE49-F238E27FC236}">
                <a16:creationId xmlns:a16="http://schemas.microsoft.com/office/drawing/2014/main" id="{8CF43C1A-9B54-9EFC-0AC8-5E354885D5A3}"/>
              </a:ext>
            </a:extLst>
          </p:cNvPr>
          <p:cNvSpPr>
            <a:spLocks noGrp="1"/>
          </p:cNvSpPr>
          <p:nvPr>
            <p:ph type="ftr" sz="quarter" idx="11"/>
          </p:nvPr>
        </p:nvSpPr>
        <p:spPr/>
        <p:txBody>
          <a:bodyPr/>
          <a:lstStyle>
            <a:lvl1pPr>
              <a:defRPr>
                <a:solidFill>
                  <a:schemeClr val="tx1"/>
                </a:solidFill>
              </a:defRPr>
            </a:lvl1pPr>
          </a:lstStyle>
          <a:p>
            <a:r>
              <a:rPr lang="fi-FI"/>
              <a:t>Alatunniste</a:t>
            </a:r>
          </a:p>
        </p:txBody>
      </p:sp>
      <p:sp>
        <p:nvSpPr>
          <p:cNvPr id="7" name="Slide Number Placeholder 6">
            <a:extLst>
              <a:ext uri="{FF2B5EF4-FFF2-40B4-BE49-F238E27FC236}">
                <a16:creationId xmlns:a16="http://schemas.microsoft.com/office/drawing/2014/main" id="{6A57243D-E47C-20CA-1BF5-76A83AB52E0C}"/>
              </a:ext>
            </a:extLst>
          </p:cNvPr>
          <p:cNvSpPr>
            <a:spLocks noGrp="1"/>
          </p:cNvSpPr>
          <p:nvPr>
            <p:ph type="sldNum" sz="quarter" idx="12"/>
          </p:nvPr>
        </p:nvSpPr>
        <p:spPr/>
        <p:txBody>
          <a:bodyPr/>
          <a:lstStyle>
            <a:lvl1pPr>
              <a:defRPr>
                <a:solidFill>
                  <a:schemeClr val="tx1"/>
                </a:solidFill>
              </a:defRPr>
            </a:lvl1pPr>
          </a:lstStyle>
          <a:p>
            <a:fld id="{6FF9B090-397C-D745-B26D-388A8603260D}" type="slidenum">
              <a:rPr lang="fi-FI" smtClean="0"/>
              <a:pPr/>
              <a:t>‹#›</a:t>
            </a:fld>
            <a:endParaRPr lang="fi-FI"/>
          </a:p>
        </p:txBody>
      </p:sp>
      <p:pic>
        <p:nvPicPr>
          <p:cNvPr id="8" name="Picture 7" descr="A picture containing building, clipart&#10;&#10;Description automatically generated">
            <a:extLst>
              <a:ext uri="{FF2B5EF4-FFF2-40B4-BE49-F238E27FC236}">
                <a16:creationId xmlns:a16="http://schemas.microsoft.com/office/drawing/2014/main" id="{681CDCAA-FFF1-4D78-535A-F3200262F6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9" name="Picture 8">
            <a:extLst>
              <a:ext uri="{FF2B5EF4-FFF2-40B4-BE49-F238E27FC236}">
                <a16:creationId xmlns:a16="http://schemas.microsoft.com/office/drawing/2014/main" id="{73E63CF4-7649-A128-BF76-E699CFB6B127}"/>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2863422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äliotsikko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2533869"/>
            <a:ext cx="7158644" cy="2387600"/>
          </a:xfrm>
        </p:spPr>
        <p:txBody>
          <a:bodyPr anchor="b"/>
          <a:lstStyle>
            <a:lvl1pPr algn="l">
              <a:defRPr sz="6000">
                <a:solidFill>
                  <a:schemeClr val="accent4"/>
                </a:solidFill>
              </a:defRPr>
            </a:lvl1pPr>
          </a:lstStyle>
          <a:p>
            <a:r>
              <a:rPr lang="en-GB" err="1"/>
              <a:t>Väliotsikko</a:t>
            </a:r>
            <a:r>
              <a:rPr lang="en-GB"/>
              <a:t> 60 </a:t>
            </a:r>
            <a:r>
              <a:rPr lang="en-GB" err="1"/>
              <a:t>pt</a:t>
            </a:r>
            <a:endParaRPr lang="fi-FI"/>
          </a:p>
        </p:txBody>
      </p:sp>
      <p:pic>
        <p:nvPicPr>
          <p:cNvPr id="8" name="Picture 7">
            <a:extLst>
              <a:ext uri="{FF2B5EF4-FFF2-40B4-BE49-F238E27FC236}">
                <a16:creationId xmlns:a16="http://schemas.microsoft.com/office/drawing/2014/main" id="{2A7D8F48-80E4-A765-F4AF-77C6CCE8DA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060"/>
            <a:ext cx="3645475" cy="3089974"/>
          </a:xfrm>
          <a:prstGeom prst="rect">
            <a:avLst/>
          </a:prstGeom>
        </p:spPr>
      </p:pic>
      <p:pic>
        <p:nvPicPr>
          <p:cNvPr id="13" name="Picture 12">
            <a:extLst>
              <a:ext uri="{FF2B5EF4-FFF2-40B4-BE49-F238E27FC236}">
                <a16:creationId xmlns:a16="http://schemas.microsoft.com/office/drawing/2014/main" id="{9B3CA8BA-29E9-1090-9CBE-5A15B6E599BE}"/>
              </a:ext>
            </a:extLst>
          </p:cNvPr>
          <p:cNvPicPr>
            <a:picLocks noChangeAspect="1"/>
          </p:cNvPicPr>
          <p:nvPr userDrawn="1"/>
        </p:nvPicPr>
        <p:blipFill>
          <a:blip r:embed="rId3"/>
          <a:stretch>
            <a:fillRect/>
          </a:stretch>
        </p:blipFill>
        <p:spPr>
          <a:xfrm>
            <a:off x="144395" y="6057899"/>
            <a:ext cx="3153982" cy="678275"/>
          </a:xfrm>
          <a:prstGeom prst="rect">
            <a:avLst/>
          </a:prstGeom>
        </p:spPr>
      </p:pic>
    </p:spTree>
    <p:extLst>
      <p:ext uri="{BB962C8B-B14F-4D97-AF65-F5344CB8AC3E}">
        <p14:creationId xmlns:p14="http://schemas.microsoft.com/office/powerpoint/2010/main" val="351348161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Otsikko, sisältö ja kuva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549965" y="535510"/>
            <a:ext cx="5432400" cy="1542819"/>
          </a:xfrm>
        </p:spPr>
        <p:txBody>
          <a:bodyPr anchor="b"/>
          <a:lstStyle>
            <a:lvl1pPr>
              <a:defRPr sz="3200"/>
            </a:lvl1pPr>
          </a:lstStyle>
          <a:p>
            <a:r>
              <a:rPr lang="en-GB" err="1"/>
              <a:t>Otsikko</a:t>
            </a:r>
            <a:r>
              <a:rPr lang="en-GB"/>
              <a:t> 32 </a:t>
            </a:r>
            <a:r>
              <a:rPr lang="en-GB" err="1"/>
              <a:t>pt</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549965" y="2235850"/>
            <a:ext cx="5432400" cy="3773064"/>
          </a:xfrm>
        </p:spPr>
        <p:txBody>
          <a:bodyPr>
            <a:normAutofit/>
          </a:bodyPr>
          <a:lstStyle>
            <a:lvl1pPr marL="285750" indent="-28575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pic>
        <p:nvPicPr>
          <p:cNvPr id="15" name="Picture 14">
            <a:extLst>
              <a:ext uri="{FF2B5EF4-FFF2-40B4-BE49-F238E27FC236}">
                <a16:creationId xmlns:a16="http://schemas.microsoft.com/office/drawing/2014/main" id="{B423EE3F-5792-C453-AA55-3A36CC10ACF8}"/>
              </a:ext>
            </a:extLst>
          </p:cNvPr>
          <p:cNvPicPr>
            <a:picLocks noChangeAspect="1"/>
          </p:cNvPicPr>
          <p:nvPr userDrawn="1"/>
        </p:nvPicPr>
        <p:blipFill>
          <a:blip r:embed="rId2"/>
          <a:stretch>
            <a:fillRect/>
          </a:stretch>
        </p:blipFill>
        <p:spPr>
          <a:xfrm>
            <a:off x="144395" y="6057899"/>
            <a:ext cx="3153982" cy="678275"/>
          </a:xfrm>
          <a:prstGeom prst="rect">
            <a:avLst/>
          </a:prstGeom>
        </p:spPr>
      </p:pic>
      <p:sp>
        <p:nvSpPr>
          <p:cNvPr id="8" name="Picture Placeholder 10">
            <a:extLst>
              <a:ext uri="{FF2B5EF4-FFF2-40B4-BE49-F238E27FC236}">
                <a16:creationId xmlns:a16="http://schemas.microsoft.com/office/drawing/2014/main" id="{FCC8D104-7F84-C888-147D-E9BA71D739F6}"/>
              </a:ext>
            </a:extLst>
          </p:cNvPr>
          <p:cNvSpPr>
            <a:spLocks noGrp="1"/>
          </p:cNvSpPr>
          <p:nvPr>
            <p:ph type="pic" sz="quarter" idx="10" hasCustomPrompt="1"/>
          </p:nvPr>
        </p:nvSpPr>
        <p:spPr>
          <a:xfrm>
            <a:off x="6361113" y="0"/>
            <a:ext cx="5830887" cy="6858000"/>
          </a:xfrm>
        </p:spPr>
        <p:txBody>
          <a:bodyPr anchor="ctr"/>
          <a:lstStyle>
            <a:lvl1pPr marL="0" indent="0" algn="ctr">
              <a:buNone/>
              <a:defRPr>
                <a:solidFill>
                  <a:schemeClr val="accent4"/>
                </a:solidFill>
              </a:defRPr>
            </a:lvl1pPr>
          </a:lstStyle>
          <a:p>
            <a:r>
              <a:rPr lang="fi-FI"/>
              <a:t>Kuva</a:t>
            </a:r>
          </a:p>
        </p:txBody>
      </p:sp>
    </p:spTree>
    <p:extLst>
      <p:ext uri="{BB962C8B-B14F-4D97-AF65-F5344CB8AC3E}">
        <p14:creationId xmlns:p14="http://schemas.microsoft.com/office/powerpoint/2010/main" val="203033833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Otsikko, sisältö ja kuva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549965" y="535510"/>
            <a:ext cx="5432400" cy="1542819"/>
          </a:xfrm>
        </p:spPr>
        <p:txBody>
          <a:bodyPr anchor="b"/>
          <a:lstStyle>
            <a:lvl1pPr>
              <a:defRPr sz="3200">
                <a:solidFill>
                  <a:schemeClr val="tx1"/>
                </a:solidFill>
              </a:defRPr>
            </a:lvl1pPr>
          </a:lstStyle>
          <a:p>
            <a:r>
              <a:rPr lang="en-GB" err="1"/>
              <a:t>Otsikko</a:t>
            </a:r>
            <a:r>
              <a:rPr lang="en-GB"/>
              <a:t> 32 </a:t>
            </a:r>
            <a:r>
              <a:rPr lang="en-GB" err="1"/>
              <a:t>pt</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549965" y="2235850"/>
            <a:ext cx="5432400" cy="3773064"/>
          </a:xfrm>
        </p:spPr>
        <p:txBody>
          <a:bodyPr>
            <a:normAutofit/>
          </a:bodyPr>
          <a:lstStyle>
            <a:lvl1pPr marL="285750" indent="-285750">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pic>
        <p:nvPicPr>
          <p:cNvPr id="9" name="Picture 8">
            <a:extLst>
              <a:ext uri="{FF2B5EF4-FFF2-40B4-BE49-F238E27FC236}">
                <a16:creationId xmlns:a16="http://schemas.microsoft.com/office/drawing/2014/main" id="{365D8EA6-A6CF-9F2F-5390-64645DC837EE}"/>
              </a:ext>
            </a:extLst>
          </p:cNvPr>
          <p:cNvPicPr>
            <a:picLocks noChangeAspect="1"/>
          </p:cNvPicPr>
          <p:nvPr userDrawn="1"/>
        </p:nvPicPr>
        <p:blipFill>
          <a:blip r:embed="rId2"/>
          <a:srcRect/>
          <a:stretch/>
        </p:blipFill>
        <p:spPr>
          <a:xfrm>
            <a:off x="144893" y="6057899"/>
            <a:ext cx="3152985" cy="678275"/>
          </a:xfrm>
          <a:prstGeom prst="rect">
            <a:avLst/>
          </a:prstGeom>
        </p:spPr>
      </p:pic>
      <p:sp>
        <p:nvSpPr>
          <p:cNvPr id="11" name="Picture Placeholder 10">
            <a:extLst>
              <a:ext uri="{FF2B5EF4-FFF2-40B4-BE49-F238E27FC236}">
                <a16:creationId xmlns:a16="http://schemas.microsoft.com/office/drawing/2014/main" id="{F918BCF9-AC30-9B84-E4CA-CDF3510AD3D8}"/>
              </a:ext>
            </a:extLst>
          </p:cNvPr>
          <p:cNvSpPr>
            <a:spLocks noGrp="1"/>
          </p:cNvSpPr>
          <p:nvPr>
            <p:ph type="pic" sz="quarter" idx="10" hasCustomPrompt="1"/>
          </p:nvPr>
        </p:nvSpPr>
        <p:spPr>
          <a:xfrm>
            <a:off x="6361113" y="0"/>
            <a:ext cx="5830887" cy="6858000"/>
          </a:xfrm>
        </p:spPr>
        <p:txBody>
          <a:bodyPr anchor="ctr"/>
          <a:lstStyle>
            <a:lvl1pPr marL="0" indent="0" algn="ctr">
              <a:buNone/>
              <a:defRPr>
                <a:solidFill>
                  <a:schemeClr val="tx1"/>
                </a:solidFill>
              </a:defRPr>
            </a:lvl1pPr>
          </a:lstStyle>
          <a:p>
            <a:r>
              <a:rPr lang="fi-FI"/>
              <a:t>Kuva</a:t>
            </a:r>
          </a:p>
        </p:txBody>
      </p:sp>
    </p:spTree>
    <p:extLst>
      <p:ext uri="{BB962C8B-B14F-4D97-AF65-F5344CB8AC3E}">
        <p14:creationId xmlns:p14="http://schemas.microsoft.com/office/powerpoint/2010/main" val="349557497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Valiotsikko_vaalean_sinin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31C4A3-3B70-473F-87DC-97F62378B29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itle 1">
            <a:extLst>
              <a:ext uri="{FF2B5EF4-FFF2-40B4-BE49-F238E27FC236}">
                <a16:creationId xmlns:a16="http://schemas.microsoft.com/office/drawing/2014/main" id="{AEC2ADAF-8754-4CBB-B2D1-1331D17D25E4}"/>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7" name="Text Placeholder 2">
            <a:extLst>
              <a:ext uri="{FF2B5EF4-FFF2-40B4-BE49-F238E27FC236}">
                <a16:creationId xmlns:a16="http://schemas.microsoft.com/office/drawing/2014/main" id="{B57B995B-39BF-44D4-988C-8C346A16CD9E}"/>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descr="A picture containing building, clipart&#10;&#10;Description automatically generated">
            <a:extLst>
              <a:ext uri="{FF2B5EF4-FFF2-40B4-BE49-F238E27FC236}">
                <a16:creationId xmlns:a16="http://schemas.microsoft.com/office/drawing/2014/main" id="{3B8B122C-4305-4D0B-A2FA-D71C3E41AA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0" name="Picture 9">
            <a:extLst>
              <a:ext uri="{FF2B5EF4-FFF2-40B4-BE49-F238E27FC236}">
                <a16:creationId xmlns:a16="http://schemas.microsoft.com/office/drawing/2014/main" id="{514AF265-CBF7-48D7-9C80-7B57889C64C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4106944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Tyhj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92760E5C-EBDA-4D35-835F-C4EA74A72D71}" type="datetime1">
              <a:rPr lang="fi-FI" smtClean="0"/>
              <a:t>12.10.2023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5" name="Footer Placeholder 4">
            <a:extLst>
              <a:ext uri="{FF2B5EF4-FFF2-40B4-BE49-F238E27FC236}">
                <a16:creationId xmlns:a16="http://schemas.microsoft.com/office/drawing/2014/main" id="{8A456CC2-9C69-4506-ADB6-C3431FE02F53}"/>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13059888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Pääotsikko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accent4"/>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8" name="Picture 7">
            <a:extLst>
              <a:ext uri="{FF2B5EF4-FFF2-40B4-BE49-F238E27FC236}">
                <a16:creationId xmlns:a16="http://schemas.microsoft.com/office/drawing/2014/main" id="{2A7D8F48-80E4-A765-F4AF-77C6CCE8DA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060"/>
            <a:ext cx="3645475" cy="3089974"/>
          </a:xfrm>
          <a:prstGeom prst="rect">
            <a:avLst/>
          </a:prstGeom>
        </p:spPr>
      </p:pic>
      <p:pic>
        <p:nvPicPr>
          <p:cNvPr id="13" name="Picture 12">
            <a:extLst>
              <a:ext uri="{FF2B5EF4-FFF2-40B4-BE49-F238E27FC236}">
                <a16:creationId xmlns:a16="http://schemas.microsoft.com/office/drawing/2014/main" id="{9B3CA8BA-29E9-1090-9CBE-5A15B6E599BE}"/>
              </a:ext>
            </a:extLst>
          </p:cNvPr>
          <p:cNvPicPr>
            <a:picLocks noChangeAspect="1"/>
          </p:cNvPicPr>
          <p:nvPr userDrawn="1"/>
        </p:nvPicPr>
        <p:blipFill>
          <a:blip r:embed="rId3"/>
          <a:stretch>
            <a:fillRect/>
          </a:stretch>
        </p:blipFill>
        <p:spPr>
          <a:xfrm>
            <a:off x="144395" y="6057899"/>
            <a:ext cx="3153982" cy="678275"/>
          </a:xfrm>
          <a:prstGeom prst="rect">
            <a:avLst/>
          </a:prstGeom>
        </p:spPr>
      </p:pic>
    </p:spTree>
    <p:extLst>
      <p:ext uri="{BB962C8B-B14F-4D97-AF65-F5344CB8AC3E}">
        <p14:creationId xmlns:p14="http://schemas.microsoft.com/office/powerpoint/2010/main" val="186467399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reserve="1">
  <p:cSld name="Pääotsikko tummanfuksia">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12" name="Picture 11">
            <a:extLst>
              <a:ext uri="{FF2B5EF4-FFF2-40B4-BE49-F238E27FC236}">
                <a16:creationId xmlns:a16="http://schemas.microsoft.com/office/drawing/2014/main" id="{F0FF06E3-2C64-A4A9-B462-9226AAD10598}"/>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221269241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Pääotsikko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5" name="Picture 4">
            <a:extLst>
              <a:ext uri="{FF2B5EF4-FFF2-40B4-BE49-F238E27FC236}">
                <a16:creationId xmlns:a16="http://schemas.microsoft.com/office/drawing/2014/main" id="{56558DCE-9BD2-C6CA-871F-9F0E35BA9ACF}"/>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330635868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 preserve="1">
  <p:cSld name="Pääotsikko vaaleanfuksi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5" name="Picture 4">
            <a:extLst>
              <a:ext uri="{FF2B5EF4-FFF2-40B4-BE49-F238E27FC236}">
                <a16:creationId xmlns:a16="http://schemas.microsoft.com/office/drawing/2014/main" id="{4FDA1A7E-C5B1-B0C8-789C-F249ED9BD39B}"/>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289279092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Pääotsikko tummanvihreä">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5" name="Picture 4">
            <a:extLst>
              <a:ext uri="{FF2B5EF4-FFF2-40B4-BE49-F238E27FC236}">
                <a16:creationId xmlns:a16="http://schemas.microsoft.com/office/drawing/2014/main" id="{47E07437-639A-BD38-D638-3F7C77820D2E}"/>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314623049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 preserve="1">
  <p:cSld name="Pääotsikko vaaleansinine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accent4"/>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5" name="Picture 4">
            <a:extLst>
              <a:ext uri="{FF2B5EF4-FFF2-40B4-BE49-F238E27FC236}">
                <a16:creationId xmlns:a16="http://schemas.microsoft.com/office/drawing/2014/main" id="{F254D366-ADB9-F81C-F3A9-0FE8B600B06F}"/>
              </a:ext>
            </a:extLst>
          </p:cNvPr>
          <p:cNvPicPr>
            <a:picLocks noChangeAspect="1"/>
          </p:cNvPicPr>
          <p:nvPr userDrawn="1"/>
        </p:nvPicPr>
        <p:blipFill>
          <a:blip r:embed="rId2"/>
          <a:stretch>
            <a:fillRect/>
          </a:stretch>
        </p:blipFill>
        <p:spPr>
          <a:xfrm>
            <a:off x="8250902" y="2000187"/>
            <a:ext cx="3645548" cy="3092400"/>
          </a:xfrm>
          <a:prstGeom prst="rect">
            <a:avLst/>
          </a:prstGeom>
        </p:spPr>
      </p:pic>
      <p:pic>
        <p:nvPicPr>
          <p:cNvPr id="8" name="Picture 7">
            <a:extLst>
              <a:ext uri="{FF2B5EF4-FFF2-40B4-BE49-F238E27FC236}">
                <a16:creationId xmlns:a16="http://schemas.microsoft.com/office/drawing/2014/main" id="{E8D32133-2774-9DDD-71BA-3A2DD7774E68}"/>
              </a:ext>
            </a:extLst>
          </p:cNvPr>
          <p:cNvPicPr>
            <a:picLocks noChangeAspect="1"/>
          </p:cNvPicPr>
          <p:nvPr userDrawn="1"/>
        </p:nvPicPr>
        <p:blipFill>
          <a:blip r:embed="rId3"/>
          <a:srcRect/>
          <a:stretch/>
        </p:blipFill>
        <p:spPr>
          <a:xfrm>
            <a:off x="144893" y="6057899"/>
            <a:ext cx="3152985" cy="678274"/>
          </a:xfrm>
          <a:prstGeom prst="rect">
            <a:avLst/>
          </a:prstGeom>
        </p:spPr>
      </p:pic>
    </p:spTree>
    <p:extLst>
      <p:ext uri="{BB962C8B-B14F-4D97-AF65-F5344CB8AC3E}">
        <p14:creationId xmlns:p14="http://schemas.microsoft.com/office/powerpoint/2010/main" val="229769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äliotsikko tummanfuksia">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2533869"/>
            <a:ext cx="7158644" cy="2387600"/>
          </a:xfrm>
        </p:spPr>
        <p:txBody>
          <a:bodyPr anchor="b"/>
          <a:lstStyle>
            <a:lvl1pPr algn="l">
              <a:defRPr sz="6000">
                <a:solidFill>
                  <a:schemeClr val="tx1"/>
                </a:solidFill>
              </a:defRPr>
            </a:lvl1pPr>
          </a:lstStyle>
          <a:p>
            <a:r>
              <a:rPr lang="en-GB" err="1"/>
              <a:t>Väliotsikko</a:t>
            </a:r>
            <a:r>
              <a:rPr lang="en-GB"/>
              <a:t> 60 </a:t>
            </a:r>
            <a:r>
              <a:rPr lang="en-GB" err="1"/>
              <a:t>pt</a:t>
            </a:r>
            <a:endParaRPr lang="fi-FI"/>
          </a:p>
        </p:txBody>
      </p:sp>
      <p:pic>
        <p:nvPicPr>
          <p:cNvPr id="3" name="Picture 2" descr="A picture containing building, clipart&#10;&#10;Description automatically generated">
            <a:extLst>
              <a:ext uri="{FF2B5EF4-FFF2-40B4-BE49-F238E27FC236}">
                <a16:creationId xmlns:a16="http://schemas.microsoft.com/office/drawing/2014/main" id="{60453A35-FB52-BE13-78F3-92B9E79A54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4" name="Picture 3">
            <a:extLst>
              <a:ext uri="{FF2B5EF4-FFF2-40B4-BE49-F238E27FC236}">
                <a16:creationId xmlns:a16="http://schemas.microsoft.com/office/drawing/2014/main" id="{4FD97E47-D446-A6B4-3014-4E2F273A6998}"/>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114655023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 preserve="1">
  <p:cSld name="Pääotsikko vaaleanvihreä">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accent4"/>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7" name="Picture 6">
            <a:extLst>
              <a:ext uri="{FF2B5EF4-FFF2-40B4-BE49-F238E27FC236}">
                <a16:creationId xmlns:a16="http://schemas.microsoft.com/office/drawing/2014/main" id="{176E8D17-302F-2708-9A0F-82CA796E9E1A}"/>
              </a:ext>
            </a:extLst>
          </p:cNvPr>
          <p:cNvPicPr>
            <a:picLocks noChangeAspect="1"/>
          </p:cNvPicPr>
          <p:nvPr userDrawn="1"/>
        </p:nvPicPr>
        <p:blipFill>
          <a:blip r:embed="rId2"/>
          <a:stretch>
            <a:fillRect/>
          </a:stretch>
        </p:blipFill>
        <p:spPr>
          <a:xfrm>
            <a:off x="8250902" y="2000187"/>
            <a:ext cx="3645548" cy="3092400"/>
          </a:xfrm>
          <a:prstGeom prst="rect">
            <a:avLst/>
          </a:prstGeom>
        </p:spPr>
      </p:pic>
      <p:pic>
        <p:nvPicPr>
          <p:cNvPr id="8" name="Picture 7">
            <a:extLst>
              <a:ext uri="{FF2B5EF4-FFF2-40B4-BE49-F238E27FC236}">
                <a16:creationId xmlns:a16="http://schemas.microsoft.com/office/drawing/2014/main" id="{DA132C5A-86DF-8300-B725-365FF5BB1A77}"/>
              </a:ext>
            </a:extLst>
          </p:cNvPr>
          <p:cNvPicPr>
            <a:picLocks noChangeAspect="1"/>
          </p:cNvPicPr>
          <p:nvPr userDrawn="1"/>
        </p:nvPicPr>
        <p:blipFill>
          <a:blip r:embed="rId3"/>
          <a:srcRect/>
          <a:stretch/>
        </p:blipFill>
        <p:spPr>
          <a:xfrm>
            <a:off x="144893" y="6057899"/>
            <a:ext cx="3152985" cy="678274"/>
          </a:xfrm>
          <a:prstGeom prst="rect">
            <a:avLst/>
          </a:prstGeom>
        </p:spPr>
      </p:pic>
    </p:spTree>
    <p:extLst>
      <p:ext uri="{BB962C8B-B14F-4D97-AF65-F5344CB8AC3E}">
        <p14:creationId xmlns:p14="http://schemas.microsoft.com/office/powerpoint/2010/main" val="388698476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Aloitusruutu_valkoine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8BBBAD3-FCCD-4CB1-9A96-E9B7FBC6372E}"/>
              </a:ext>
            </a:extLst>
          </p:cNvPr>
          <p:cNvGraphicFramePr>
            <a:graphicFrameLocks noChangeAspect="1"/>
          </p:cNvGraphicFramePr>
          <p:nvPr userDrawn="1">
            <p:custDataLst>
              <p:tags r:id="rId1"/>
            </p:custDataLst>
            <p:extLst>
              <p:ext uri="{D42A27DB-BD31-4B8C-83A1-F6EECF244321}">
                <p14:modId xmlns:p14="http://schemas.microsoft.com/office/powerpoint/2010/main" val="5251832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68BBBAD3-FCCD-4CB1-9A96-E9B7FBC6372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5C8FAA00-08CB-4D42-BC42-5FD10B8E1D58}"/>
              </a:ext>
            </a:extLst>
          </p:cNvPr>
          <p:cNvSpPr>
            <a:spLocks noGrp="1"/>
          </p:cNvSpPr>
          <p:nvPr>
            <p:ph type="dt" sz="half" idx="10"/>
          </p:nvPr>
        </p:nvSpPr>
        <p:spPr/>
        <p:txBody>
          <a:bodyPr/>
          <a:lstStyle>
            <a:lvl1pPr rtl="0">
              <a:defRPr/>
            </a:lvl1pPr>
          </a:lstStyle>
          <a:p>
            <a:endParaRPr lang="fi-FI"/>
          </a:p>
        </p:txBody>
      </p:sp>
      <p:sp>
        <p:nvSpPr>
          <p:cNvPr id="6" name="Slide Number Placeholder 5">
            <a:extLst>
              <a:ext uri="{FF2B5EF4-FFF2-40B4-BE49-F238E27FC236}">
                <a16:creationId xmlns:a16="http://schemas.microsoft.com/office/drawing/2014/main" id="{B1B36D59-2219-4745-8866-3C10FB77AB53}"/>
              </a:ext>
            </a:extLst>
          </p:cNvPr>
          <p:cNvSpPr>
            <a:spLocks noGrp="1"/>
          </p:cNvSpPr>
          <p:nvPr>
            <p:ph type="sldNum" sz="quarter" idx="12"/>
          </p:nvPr>
        </p:nvSpPr>
        <p:spPr/>
        <p:txBody>
          <a:bodyPr/>
          <a:lstStyle>
            <a:lvl1pPr rtl="0">
              <a:defRPr/>
            </a:lvl1pPr>
          </a:lstStyle>
          <a:p>
            <a:fld id="{D5C7B8F6-2765-465B-BF52-D1DF320C1AE3}" type="slidenum">
              <a:rPr lang="fi-FI" smtClean="0"/>
              <a:pPr/>
              <a:t>‹#›</a:t>
            </a:fld>
            <a:endParaRPr lang="fi-FI"/>
          </a:p>
        </p:txBody>
      </p:sp>
      <p:sp>
        <p:nvSpPr>
          <p:cNvPr id="11" name="Title 1">
            <a:extLst>
              <a:ext uri="{FF2B5EF4-FFF2-40B4-BE49-F238E27FC236}">
                <a16:creationId xmlns:a16="http://schemas.microsoft.com/office/drawing/2014/main" id="{F5469C93-8108-497E-AE09-69B91A1ABF4D}"/>
              </a:ext>
            </a:extLst>
          </p:cNvPr>
          <p:cNvSpPr>
            <a:spLocks noGrp="1"/>
          </p:cNvSpPr>
          <p:nvPr>
            <p:ph type="ctrTitle"/>
          </p:nvPr>
        </p:nvSpPr>
        <p:spPr>
          <a:xfrm>
            <a:off x="548116" y="2000187"/>
            <a:ext cx="7407164" cy="2387600"/>
          </a:xfrm>
        </p:spPr>
        <p:txBody>
          <a:bodyPr vert="horz" anchor="b"/>
          <a:lstStyle>
            <a:lvl1pPr algn="l" rtl="0">
              <a:defRPr sz="6000">
                <a:solidFill>
                  <a:schemeClr val="tx1"/>
                </a:solidFill>
              </a:defRPr>
            </a:lvl1pPr>
          </a:lstStyle>
          <a:p>
            <a:r>
              <a:rPr lang="fi-FI" err="1"/>
              <a:t>Click</a:t>
            </a:r>
            <a:r>
              <a:rPr lang="fi-FI"/>
              <a:t> to </a:t>
            </a:r>
            <a:r>
              <a:rPr lang="fi-FI" err="1"/>
              <a:t>edit</a:t>
            </a:r>
            <a:r>
              <a:rPr lang="fi-FI"/>
              <a:t> Master title </a:t>
            </a:r>
            <a:r>
              <a:rPr lang="fi-FI" err="1"/>
              <a:t>style</a:t>
            </a:r>
            <a:endParaRPr lang="fi-FI"/>
          </a:p>
        </p:txBody>
      </p:sp>
      <p:sp>
        <p:nvSpPr>
          <p:cNvPr id="12" name="Subtitle 2">
            <a:extLst>
              <a:ext uri="{FF2B5EF4-FFF2-40B4-BE49-F238E27FC236}">
                <a16:creationId xmlns:a16="http://schemas.microsoft.com/office/drawing/2014/main" id="{EEFA9397-4EC2-428C-8028-EC8F9418B720}"/>
              </a:ext>
            </a:extLst>
          </p:cNvPr>
          <p:cNvSpPr>
            <a:spLocks noGrp="1"/>
          </p:cNvSpPr>
          <p:nvPr>
            <p:ph type="subTitle" idx="1"/>
          </p:nvPr>
        </p:nvSpPr>
        <p:spPr>
          <a:xfrm>
            <a:off x="548116" y="4562158"/>
            <a:ext cx="7407164" cy="1655762"/>
          </a:xfrm>
        </p:spPr>
        <p:txBody>
          <a:bodyPr/>
          <a:lstStyle>
            <a:lvl1pPr marL="0" indent="0" algn="l" rtl="0">
              <a:buNone/>
              <a:defRPr sz="2400">
                <a:solidFill>
                  <a:schemeClr val="tx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to </a:t>
            </a:r>
            <a:r>
              <a:rPr lang="fi-FI" err="1"/>
              <a:t>edit</a:t>
            </a:r>
            <a:r>
              <a:rPr lang="fi-FI"/>
              <a:t> Master </a:t>
            </a:r>
            <a:r>
              <a:rPr lang="fi-FI" err="1"/>
              <a:t>subtitle</a:t>
            </a:r>
            <a:r>
              <a:rPr lang="fi-FI"/>
              <a:t> </a:t>
            </a:r>
            <a:r>
              <a:rPr lang="fi-FI" err="1"/>
              <a:t>style</a:t>
            </a:r>
            <a:endParaRPr lang="fi-FI"/>
          </a:p>
        </p:txBody>
      </p:sp>
      <p:pic>
        <p:nvPicPr>
          <p:cNvPr id="13" name="Picture 12" descr="A picture containing building, clipart&#10;&#10;Description automatically generated">
            <a:extLst>
              <a:ext uri="{FF2B5EF4-FFF2-40B4-BE49-F238E27FC236}">
                <a16:creationId xmlns:a16="http://schemas.microsoft.com/office/drawing/2014/main" id="{7042E8DA-BDAD-400E-B10D-5DDB2028D58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sp>
        <p:nvSpPr>
          <p:cNvPr id="14" name="Rectangle 13">
            <a:extLst>
              <a:ext uri="{FF2B5EF4-FFF2-40B4-BE49-F238E27FC236}">
                <a16:creationId xmlns:a16="http://schemas.microsoft.com/office/drawing/2014/main" id="{E5960C26-0006-4CDB-BFA6-EED7F960FBB8}"/>
              </a:ext>
            </a:extLst>
          </p:cNvPr>
          <p:cNvSpPr/>
          <p:nvPr userDrawn="1"/>
        </p:nvSpPr>
        <p:spPr>
          <a:xfrm>
            <a:off x="9983495" y="0"/>
            <a:ext cx="2208505" cy="1615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pic>
        <p:nvPicPr>
          <p:cNvPr id="15" name="Picture 14">
            <a:extLst>
              <a:ext uri="{FF2B5EF4-FFF2-40B4-BE49-F238E27FC236}">
                <a16:creationId xmlns:a16="http://schemas.microsoft.com/office/drawing/2014/main" id="{A7633F30-81AA-4E31-B02C-5D35D292036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50902" y="2000060"/>
            <a:ext cx="3645475" cy="3089974"/>
          </a:xfrm>
          <a:prstGeom prst="rect">
            <a:avLst/>
          </a:prstGeom>
        </p:spPr>
      </p:pic>
      <p:sp>
        <p:nvSpPr>
          <p:cNvPr id="16" name="Footer Placeholder 4">
            <a:extLst>
              <a:ext uri="{FF2B5EF4-FFF2-40B4-BE49-F238E27FC236}">
                <a16:creationId xmlns:a16="http://schemas.microsoft.com/office/drawing/2014/main" id="{60B4022C-4631-4B82-ABDB-2F2B7E3881CC}"/>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rtl="0">
              <a:defRPr sz="1200">
                <a:solidFill>
                  <a:schemeClr val="tx1"/>
                </a:solidFill>
                <a:latin typeface="Poppins SemiBold" panose="00000700000000000000" pitchFamily="2" charset="0"/>
                <a:cs typeface="Poppins SemiBold" panose="00000700000000000000" pitchFamily="2" charset="0"/>
              </a:defRPr>
            </a:lvl1pPr>
          </a:lstStyle>
          <a:p>
            <a:pPr algn="ctr"/>
            <a:endParaRPr lang="fi-FI"/>
          </a:p>
        </p:txBody>
      </p:sp>
    </p:spTree>
    <p:extLst>
      <p:ext uri="{BB962C8B-B14F-4D97-AF65-F5344CB8AC3E}">
        <p14:creationId xmlns:p14="http://schemas.microsoft.com/office/powerpoint/2010/main" val="40480435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Aloitusruutu_Tumma_fuksia">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2FF322A-550B-4FD1-84F3-671876EDD90C}"/>
              </a:ext>
            </a:extLst>
          </p:cNvPr>
          <p:cNvGraphicFramePr>
            <a:graphicFrameLocks noChangeAspect="1"/>
          </p:cNvGraphicFramePr>
          <p:nvPr userDrawn="1">
            <p:custDataLst>
              <p:tags r:id="rId1"/>
            </p:custDataLst>
            <p:extLst>
              <p:ext uri="{D42A27DB-BD31-4B8C-83A1-F6EECF244321}">
                <p14:modId xmlns:p14="http://schemas.microsoft.com/office/powerpoint/2010/main" val="18840884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52FF322A-550B-4FD1-84F3-671876EDD90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vert="horz" anchor="b"/>
          <a:lstStyle>
            <a:lvl1pPr algn="l" rtl="0">
              <a:defRPr sz="6000">
                <a:solidFill>
                  <a:schemeClr val="bg1"/>
                </a:solidFill>
              </a:defRPr>
            </a:lvl1pPr>
          </a:lstStyle>
          <a:p>
            <a:r>
              <a:rPr lang="fi-FI" err="1"/>
              <a:t>Click</a:t>
            </a:r>
            <a:r>
              <a:rPr lang="fi-FI"/>
              <a:t> to </a:t>
            </a:r>
            <a:r>
              <a:rPr lang="fi-FI" err="1"/>
              <a:t>edit</a:t>
            </a:r>
            <a:r>
              <a:rPr lang="fi-FI"/>
              <a:t> Master title </a:t>
            </a:r>
            <a:r>
              <a:rPr lang="fi-FI" err="1"/>
              <a:t>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rtl="0">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to </a:t>
            </a:r>
            <a:r>
              <a:rPr lang="fi-FI" err="1"/>
              <a:t>edit</a:t>
            </a:r>
            <a:r>
              <a:rPr lang="fi-FI"/>
              <a:t> Master </a:t>
            </a:r>
            <a:r>
              <a:rPr lang="fi-FI" err="1"/>
              <a:t>subtitle</a:t>
            </a:r>
            <a:r>
              <a:rPr lang="fi-FI"/>
              <a:t> </a:t>
            </a:r>
            <a:r>
              <a:rPr lang="fi-FI" err="1"/>
              <a:t>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6" name="Picture 5">
            <a:extLst>
              <a:ext uri="{FF2B5EF4-FFF2-40B4-BE49-F238E27FC236}">
                <a16:creationId xmlns:a16="http://schemas.microsoft.com/office/drawing/2014/main" id="{23DB6CCF-4A6C-4CF2-81A9-169BDCA2331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312890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Aloitusruutu_vaalea_fuksia">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DD9F4D7-9854-4C7E-8869-9818862D3F6E}"/>
              </a:ext>
            </a:extLst>
          </p:cNvPr>
          <p:cNvGraphicFramePr>
            <a:graphicFrameLocks noChangeAspect="1"/>
          </p:cNvGraphicFramePr>
          <p:nvPr userDrawn="1">
            <p:custDataLst>
              <p:tags r:id="rId1"/>
            </p:custDataLst>
            <p:extLst>
              <p:ext uri="{D42A27DB-BD31-4B8C-83A1-F6EECF244321}">
                <p14:modId xmlns:p14="http://schemas.microsoft.com/office/powerpoint/2010/main" val="7204465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EDD9F4D7-9854-4C7E-8869-9818862D3F6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vert="horz" anchor="b"/>
          <a:lstStyle>
            <a:lvl1pPr algn="l" rtl="0">
              <a:defRPr sz="6000">
                <a:solidFill>
                  <a:schemeClr val="bg1"/>
                </a:solidFill>
              </a:defRPr>
            </a:lvl1pPr>
          </a:lstStyle>
          <a:p>
            <a:r>
              <a:rPr lang="fi-FI" err="1"/>
              <a:t>Click</a:t>
            </a:r>
            <a:r>
              <a:rPr lang="fi-FI"/>
              <a:t> to </a:t>
            </a:r>
            <a:r>
              <a:rPr lang="fi-FI" err="1"/>
              <a:t>edit</a:t>
            </a:r>
            <a:r>
              <a:rPr lang="fi-FI"/>
              <a:t> Master title </a:t>
            </a:r>
            <a:r>
              <a:rPr lang="fi-FI" err="1"/>
              <a:t>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rtl="0">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to </a:t>
            </a:r>
            <a:r>
              <a:rPr lang="fi-FI" err="1"/>
              <a:t>edit</a:t>
            </a:r>
            <a:r>
              <a:rPr lang="fi-FI"/>
              <a:t> Master </a:t>
            </a:r>
            <a:r>
              <a:rPr lang="fi-FI" err="1"/>
              <a:t>subtitle</a:t>
            </a:r>
            <a:r>
              <a:rPr lang="fi-FI"/>
              <a:t> </a:t>
            </a:r>
            <a:r>
              <a:rPr lang="fi-FI" err="1"/>
              <a:t>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B6613919-E40D-4E1C-91AE-4EC06299956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4315371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Aloitusruutu_tumman_vihreä">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1376A35-078C-4AFB-9C89-0D414F98AE78}"/>
              </a:ext>
            </a:extLst>
          </p:cNvPr>
          <p:cNvGraphicFramePr>
            <a:graphicFrameLocks noChangeAspect="1"/>
          </p:cNvGraphicFramePr>
          <p:nvPr userDrawn="1">
            <p:custDataLst>
              <p:tags r:id="rId1"/>
            </p:custDataLst>
            <p:extLst>
              <p:ext uri="{D42A27DB-BD31-4B8C-83A1-F6EECF244321}">
                <p14:modId xmlns:p14="http://schemas.microsoft.com/office/powerpoint/2010/main" val="20270281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81376A35-078C-4AFB-9C89-0D414F98AE7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vert="horz" anchor="b"/>
          <a:lstStyle>
            <a:lvl1pPr algn="l" rtl="0">
              <a:defRPr sz="6000">
                <a:solidFill>
                  <a:schemeClr val="bg1"/>
                </a:solidFill>
              </a:defRPr>
            </a:lvl1pPr>
          </a:lstStyle>
          <a:p>
            <a:r>
              <a:rPr lang="fi-FI" err="1"/>
              <a:t>Click</a:t>
            </a:r>
            <a:r>
              <a:rPr lang="fi-FI"/>
              <a:t> to </a:t>
            </a:r>
            <a:r>
              <a:rPr lang="fi-FI" err="1"/>
              <a:t>edit</a:t>
            </a:r>
            <a:r>
              <a:rPr lang="fi-FI"/>
              <a:t> Master title </a:t>
            </a:r>
            <a:r>
              <a:rPr lang="fi-FI" err="1"/>
              <a:t>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rtl="0">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to </a:t>
            </a:r>
            <a:r>
              <a:rPr lang="fi-FI" err="1"/>
              <a:t>edit</a:t>
            </a:r>
            <a:r>
              <a:rPr lang="fi-FI"/>
              <a:t> Master </a:t>
            </a:r>
            <a:r>
              <a:rPr lang="fi-FI" err="1"/>
              <a:t>subtitle</a:t>
            </a:r>
            <a:r>
              <a:rPr lang="fi-FI"/>
              <a:t> </a:t>
            </a:r>
            <a:r>
              <a:rPr lang="fi-FI" err="1"/>
              <a:t>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B2240283-3B0C-4D0D-BE44-5667AE81A58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642699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Aloitusruutu_vaalean_vihreä">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FD91A88-F3AE-491B-A867-2F5FB2A9E304}"/>
              </a:ext>
            </a:extLst>
          </p:cNvPr>
          <p:cNvGraphicFramePr>
            <a:graphicFrameLocks noChangeAspect="1"/>
          </p:cNvGraphicFramePr>
          <p:nvPr userDrawn="1">
            <p:custDataLst>
              <p:tags r:id="rId1"/>
            </p:custDataLst>
            <p:extLst>
              <p:ext uri="{D42A27DB-BD31-4B8C-83A1-F6EECF244321}">
                <p14:modId xmlns:p14="http://schemas.microsoft.com/office/powerpoint/2010/main" val="41147322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4FD91A88-F3AE-491B-A867-2F5FB2A9E30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vert="horz" anchor="b"/>
          <a:lstStyle>
            <a:lvl1pPr algn="l" rtl="0">
              <a:defRPr sz="6000">
                <a:solidFill>
                  <a:schemeClr val="bg1"/>
                </a:solidFill>
              </a:defRPr>
            </a:lvl1pPr>
          </a:lstStyle>
          <a:p>
            <a:r>
              <a:rPr lang="fi-FI" err="1"/>
              <a:t>Click</a:t>
            </a:r>
            <a:r>
              <a:rPr lang="fi-FI"/>
              <a:t> to </a:t>
            </a:r>
            <a:r>
              <a:rPr lang="fi-FI" err="1"/>
              <a:t>edit</a:t>
            </a:r>
            <a:r>
              <a:rPr lang="fi-FI"/>
              <a:t> Master title </a:t>
            </a:r>
            <a:r>
              <a:rPr lang="fi-FI" err="1"/>
              <a:t>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rtl="0">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to </a:t>
            </a:r>
            <a:r>
              <a:rPr lang="fi-FI" err="1"/>
              <a:t>edit</a:t>
            </a:r>
            <a:r>
              <a:rPr lang="fi-FI"/>
              <a:t> Master </a:t>
            </a:r>
            <a:r>
              <a:rPr lang="fi-FI" err="1"/>
              <a:t>subtitle</a:t>
            </a:r>
            <a:r>
              <a:rPr lang="fi-FI"/>
              <a:t> </a:t>
            </a:r>
            <a:r>
              <a:rPr lang="fi-FI" err="1"/>
              <a:t>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2646688D-317B-46E6-8381-0BFD0E9AEEFF}"/>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1375558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 preserve="1">
  <p:cSld name="Aloitusruutu_tumman_sinine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3C97EF0-0CAD-48B8-B858-9F711F288326}"/>
              </a:ext>
            </a:extLst>
          </p:cNvPr>
          <p:cNvGraphicFramePr>
            <a:graphicFrameLocks noChangeAspect="1"/>
          </p:cNvGraphicFramePr>
          <p:nvPr userDrawn="1">
            <p:custDataLst>
              <p:tags r:id="rId1"/>
            </p:custDataLst>
            <p:extLst>
              <p:ext uri="{D42A27DB-BD31-4B8C-83A1-F6EECF244321}">
                <p14:modId xmlns:p14="http://schemas.microsoft.com/office/powerpoint/2010/main" val="4065025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13C97EF0-0CAD-48B8-B858-9F711F28832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vert="horz" anchor="b"/>
          <a:lstStyle>
            <a:lvl1pPr algn="l" rtl="0">
              <a:defRPr sz="6000">
                <a:solidFill>
                  <a:schemeClr val="bg1"/>
                </a:solidFill>
              </a:defRPr>
            </a:lvl1pPr>
          </a:lstStyle>
          <a:p>
            <a:r>
              <a:rPr lang="fi-FI" err="1"/>
              <a:t>Click</a:t>
            </a:r>
            <a:r>
              <a:rPr lang="fi-FI"/>
              <a:t> to </a:t>
            </a:r>
            <a:r>
              <a:rPr lang="fi-FI" err="1"/>
              <a:t>edit</a:t>
            </a:r>
            <a:r>
              <a:rPr lang="fi-FI"/>
              <a:t> Master title </a:t>
            </a:r>
            <a:r>
              <a:rPr lang="fi-FI" err="1"/>
              <a:t>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rtl="0">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to </a:t>
            </a:r>
            <a:r>
              <a:rPr lang="fi-FI" err="1"/>
              <a:t>edit</a:t>
            </a:r>
            <a:r>
              <a:rPr lang="fi-FI"/>
              <a:t> Master </a:t>
            </a:r>
            <a:r>
              <a:rPr lang="fi-FI" err="1"/>
              <a:t>subtitle</a:t>
            </a:r>
            <a:r>
              <a:rPr lang="fi-FI"/>
              <a:t> </a:t>
            </a:r>
            <a:r>
              <a:rPr lang="fi-FI" err="1"/>
              <a:t>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12562931-1CE2-4D82-AD64-F416F6FD377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8794276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Aloitusruutu_vaalean_sinine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0D132D3-5BE0-4A56-81A8-5BFAC207F365}"/>
              </a:ext>
            </a:extLst>
          </p:cNvPr>
          <p:cNvGraphicFramePr>
            <a:graphicFrameLocks noChangeAspect="1"/>
          </p:cNvGraphicFramePr>
          <p:nvPr userDrawn="1">
            <p:custDataLst>
              <p:tags r:id="rId1"/>
            </p:custDataLst>
            <p:extLst>
              <p:ext uri="{D42A27DB-BD31-4B8C-83A1-F6EECF244321}">
                <p14:modId xmlns:p14="http://schemas.microsoft.com/office/powerpoint/2010/main" val="27604513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F0D132D3-5BE0-4A56-81A8-5BFAC207F36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vert="horz" anchor="b"/>
          <a:lstStyle>
            <a:lvl1pPr algn="l" rtl="0">
              <a:defRPr sz="6000">
                <a:solidFill>
                  <a:schemeClr val="bg1"/>
                </a:solidFill>
              </a:defRPr>
            </a:lvl1pPr>
          </a:lstStyle>
          <a:p>
            <a:r>
              <a:rPr lang="fi-FI" err="1"/>
              <a:t>Click</a:t>
            </a:r>
            <a:r>
              <a:rPr lang="fi-FI"/>
              <a:t> to </a:t>
            </a:r>
            <a:r>
              <a:rPr lang="fi-FI" err="1"/>
              <a:t>edit</a:t>
            </a:r>
            <a:r>
              <a:rPr lang="fi-FI"/>
              <a:t> Master title </a:t>
            </a:r>
            <a:r>
              <a:rPr lang="fi-FI" err="1"/>
              <a:t>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rtl="0">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to </a:t>
            </a:r>
            <a:r>
              <a:rPr lang="fi-FI" err="1"/>
              <a:t>edit</a:t>
            </a:r>
            <a:r>
              <a:rPr lang="fi-FI"/>
              <a:t> Master </a:t>
            </a:r>
            <a:r>
              <a:rPr lang="fi-FI" err="1"/>
              <a:t>subtitle</a:t>
            </a:r>
            <a:r>
              <a:rPr lang="fi-FI"/>
              <a:t> </a:t>
            </a:r>
            <a:r>
              <a:rPr lang="fi-FI" err="1"/>
              <a:t>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774BE6B3-307D-41F0-B2A8-C4BA8B7F391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6181907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Aloitusruutu_valkoinen_kuvio">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B4BFCFC-2CAB-495D-ADFF-84714EAF8271}"/>
              </a:ext>
            </a:extLst>
          </p:cNvPr>
          <p:cNvGraphicFramePr>
            <a:graphicFrameLocks noChangeAspect="1"/>
          </p:cNvGraphicFramePr>
          <p:nvPr userDrawn="1">
            <p:custDataLst>
              <p:tags r:id="rId1"/>
            </p:custDataLst>
            <p:extLst>
              <p:ext uri="{D42A27DB-BD31-4B8C-83A1-F6EECF244321}">
                <p14:modId xmlns:p14="http://schemas.microsoft.com/office/powerpoint/2010/main" val="12227036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9B4BFCFC-2CAB-495D-ADFF-84714EAF827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3">
            <a:extLst>
              <a:ext uri="{FF2B5EF4-FFF2-40B4-BE49-F238E27FC236}">
                <a16:creationId xmlns:a16="http://schemas.microsoft.com/office/drawing/2014/main" id="{DC03B558-6B57-4598-B3E8-8733F4936DD8}"/>
              </a:ext>
            </a:extLst>
          </p:cNvPr>
          <p:cNvSpPr>
            <a:spLocks noGrp="1"/>
          </p:cNvSpPr>
          <p:nvPr>
            <p:ph type="dt" sz="half" idx="10"/>
          </p:nvPr>
        </p:nvSpPr>
        <p:spPr>
          <a:xfrm>
            <a:off x="9983495" y="6257748"/>
            <a:ext cx="1074804" cy="365125"/>
          </a:xfrm>
        </p:spPr>
        <p:txBody>
          <a:bodyPr/>
          <a:lstStyle>
            <a:lvl1pPr rtl="0">
              <a:defRPr/>
            </a:lvl1pPr>
          </a:lstStyle>
          <a:p>
            <a:endParaRPr lang="fi-FI"/>
          </a:p>
        </p:txBody>
      </p:sp>
      <p:sp>
        <p:nvSpPr>
          <p:cNvPr id="6" name="Slide Number Placeholder 5">
            <a:extLst>
              <a:ext uri="{FF2B5EF4-FFF2-40B4-BE49-F238E27FC236}">
                <a16:creationId xmlns:a16="http://schemas.microsoft.com/office/drawing/2014/main" id="{B0D928AD-5ED4-4BF6-839E-DB314089DA92}"/>
              </a:ext>
            </a:extLst>
          </p:cNvPr>
          <p:cNvSpPr>
            <a:spLocks noGrp="1"/>
          </p:cNvSpPr>
          <p:nvPr>
            <p:ph type="sldNum" sz="quarter" idx="12"/>
          </p:nvPr>
        </p:nvSpPr>
        <p:spPr>
          <a:xfrm>
            <a:off x="11275568" y="6257749"/>
            <a:ext cx="603473" cy="365125"/>
          </a:xfrm>
        </p:spPr>
        <p:txBody>
          <a:bodyPr/>
          <a:lstStyle>
            <a:lvl1pPr rtl="0">
              <a:defRPr/>
            </a:lvl1pPr>
          </a:lstStyle>
          <a:p>
            <a:fld id="{D5C7B8F6-2765-465B-BF52-D1DF320C1AE3}" type="slidenum">
              <a:rPr lang="fi-FI" smtClean="0"/>
              <a:pPr/>
              <a:t>‹#›</a:t>
            </a:fld>
            <a:endParaRPr lang="fi-FI"/>
          </a:p>
        </p:txBody>
      </p:sp>
      <p:sp>
        <p:nvSpPr>
          <p:cNvPr id="14" name="Title 1">
            <a:extLst>
              <a:ext uri="{FF2B5EF4-FFF2-40B4-BE49-F238E27FC236}">
                <a16:creationId xmlns:a16="http://schemas.microsoft.com/office/drawing/2014/main" id="{A4890241-FB3C-4BAC-8DB3-B8C212506C33}"/>
              </a:ext>
            </a:extLst>
          </p:cNvPr>
          <p:cNvSpPr>
            <a:spLocks noGrp="1"/>
          </p:cNvSpPr>
          <p:nvPr>
            <p:ph type="ctrTitle"/>
          </p:nvPr>
        </p:nvSpPr>
        <p:spPr>
          <a:xfrm>
            <a:off x="548116" y="2000187"/>
            <a:ext cx="7407164" cy="2387600"/>
          </a:xfrm>
        </p:spPr>
        <p:txBody>
          <a:bodyPr vert="horz" anchor="b"/>
          <a:lstStyle>
            <a:lvl1pPr algn="l" rtl="0">
              <a:defRPr sz="6000">
                <a:solidFill>
                  <a:schemeClr val="tx1"/>
                </a:solidFill>
              </a:defRPr>
            </a:lvl1pPr>
          </a:lstStyle>
          <a:p>
            <a:r>
              <a:rPr lang="fi-FI" err="1"/>
              <a:t>Click</a:t>
            </a:r>
            <a:r>
              <a:rPr lang="fi-FI"/>
              <a:t> to </a:t>
            </a:r>
            <a:r>
              <a:rPr lang="fi-FI" err="1"/>
              <a:t>edit</a:t>
            </a:r>
            <a:r>
              <a:rPr lang="fi-FI"/>
              <a:t> Master title </a:t>
            </a:r>
            <a:r>
              <a:rPr lang="fi-FI" err="1"/>
              <a:t>style</a:t>
            </a:r>
            <a:endParaRPr lang="fi-FI"/>
          </a:p>
        </p:txBody>
      </p:sp>
      <p:sp>
        <p:nvSpPr>
          <p:cNvPr id="15" name="Subtitle 2">
            <a:extLst>
              <a:ext uri="{FF2B5EF4-FFF2-40B4-BE49-F238E27FC236}">
                <a16:creationId xmlns:a16="http://schemas.microsoft.com/office/drawing/2014/main" id="{40014D83-E6A2-42CD-93B8-2757E8E6A361}"/>
              </a:ext>
            </a:extLst>
          </p:cNvPr>
          <p:cNvSpPr>
            <a:spLocks noGrp="1"/>
          </p:cNvSpPr>
          <p:nvPr>
            <p:ph type="subTitle" idx="1"/>
          </p:nvPr>
        </p:nvSpPr>
        <p:spPr>
          <a:xfrm>
            <a:off x="548116" y="4562158"/>
            <a:ext cx="7407164" cy="1655762"/>
          </a:xfrm>
        </p:spPr>
        <p:txBody>
          <a:bodyPr/>
          <a:lstStyle>
            <a:lvl1pPr marL="0" indent="0" algn="l" rtl="0">
              <a:buNone/>
              <a:defRPr sz="2400">
                <a:solidFill>
                  <a:schemeClr val="tx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to </a:t>
            </a:r>
            <a:r>
              <a:rPr lang="fi-FI" err="1"/>
              <a:t>edit</a:t>
            </a:r>
            <a:r>
              <a:rPr lang="fi-FI"/>
              <a:t> Master </a:t>
            </a:r>
            <a:r>
              <a:rPr lang="fi-FI" err="1"/>
              <a:t>subtitle</a:t>
            </a:r>
            <a:r>
              <a:rPr lang="fi-FI"/>
              <a:t> </a:t>
            </a:r>
            <a:r>
              <a:rPr lang="fi-FI" err="1"/>
              <a:t>style</a:t>
            </a:r>
            <a:endParaRPr lang="fi-FI"/>
          </a:p>
        </p:txBody>
      </p:sp>
      <p:pic>
        <p:nvPicPr>
          <p:cNvPr id="16" name="Picture 15" descr="A picture containing building, clipart&#10;&#10;Description automatically generated">
            <a:extLst>
              <a:ext uri="{FF2B5EF4-FFF2-40B4-BE49-F238E27FC236}">
                <a16:creationId xmlns:a16="http://schemas.microsoft.com/office/drawing/2014/main" id="{6AB84055-9B6F-4667-A415-4141BF2F68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471F456E-EC89-42DF-8E0F-AF14097D32A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02994" y="1686720"/>
            <a:ext cx="3649916" cy="3474720"/>
          </a:xfrm>
          <a:prstGeom prst="rect">
            <a:avLst/>
          </a:prstGeom>
        </p:spPr>
      </p:pic>
      <p:sp>
        <p:nvSpPr>
          <p:cNvPr id="4" name="Rectangle 3">
            <a:extLst>
              <a:ext uri="{FF2B5EF4-FFF2-40B4-BE49-F238E27FC236}">
                <a16:creationId xmlns:a16="http://schemas.microsoft.com/office/drawing/2014/main" id="{9B27861D-71CD-4784-A6DE-E6BC1DB56222}"/>
              </a:ext>
            </a:extLst>
          </p:cNvPr>
          <p:cNvSpPr/>
          <p:nvPr userDrawn="1"/>
        </p:nvSpPr>
        <p:spPr>
          <a:xfrm>
            <a:off x="9983495" y="0"/>
            <a:ext cx="2208505" cy="1615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10" name="Footer Placeholder 4">
            <a:extLst>
              <a:ext uri="{FF2B5EF4-FFF2-40B4-BE49-F238E27FC236}">
                <a16:creationId xmlns:a16="http://schemas.microsoft.com/office/drawing/2014/main" id="{1244C952-ACC9-4870-B87B-DE9F734AC30F}"/>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rtl="0">
              <a:defRPr sz="1200">
                <a:solidFill>
                  <a:schemeClr val="tx1"/>
                </a:solidFill>
                <a:latin typeface="Poppins SemiBold" panose="00000700000000000000" pitchFamily="2" charset="0"/>
                <a:cs typeface="Poppins SemiBold" panose="00000700000000000000" pitchFamily="2" charset="0"/>
              </a:defRPr>
            </a:lvl1pPr>
          </a:lstStyle>
          <a:p>
            <a:pPr algn="ctr"/>
            <a:endParaRPr lang="fi-FI"/>
          </a:p>
        </p:txBody>
      </p:sp>
    </p:spTree>
    <p:extLst>
      <p:ext uri="{BB962C8B-B14F-4D97-AF65-F5344CB8AC3E}">
        <p14:creationId xmlns:p14="http://schemas.microsoft.com/office/powerpoint/2010/main" val="19868294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Aloitusruutu_tumma_fuksia_kuvio">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4A9A5CE-B739-4CD4-A045-3A59B50F7321}"/>
              </a:ext>
            </a:extLst>
          </p:cNvPr>
          <p:cNvGraphicFramePr>
            <a:graphicFrameLocks noChangeAspect="1"/>
          </p:cNvGraphicFramePr>
          <p:nvPr userDrawn="1">
            <p:custDataLst>
              <p:tags r:id="rId1"/>
            </p:custDataLst>
            <p:extLst>
              <p:ext uri="{D42A27DB-BD31-4B8C-83A1-F6EECF244321}">
                <p14:modId xmlns:p14="http://schemas.microsoft.com/office/powerpoint/2010/main" val="1811017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84A9A5CE-B739-4CD4-A045-3A59B50F732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vert="horz" anchor="b"/>
          <a:lstStyle>
            <a:lvl1pPr algn="l" rtl="0">
              <a:defRPr sz="6000">
                <a:solidFill>
                  <a:schemeClr val="bg1"/>
                </a:solidFill>
              </a:defRPr>
            </a:lvl1pPr>
          </a:lstStyle>
          <a:p>
            <a:r>
              <a:rPr lang="fi-FI" err="1"/>
              <a:t>Click</a:t>
            </a:r>
            <a:r>
              <a:rPr lang="fi-FI"/>
              <a:t> to </a:t>
            </a:r>
            <a:r>
              <a:rPr lang="fi-FI" err="1"/>
              <a:t>edit</a:t>
            </a:r>
            <a:r>
              <a:rPr lang="fi-FI"/>
              <a:t> Master title </a:t>
            </a:r>
            <a:r>
              <a:rPr lang="fi-FI" err="1"/>
              <a:t>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rtl="0">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to </a:t>
            </a:r>
            <a:r>
              <a:rPr lang="fi-FI" err="1"/>
              <a:t>edit</a:t>
            </a:r>
            <a:r>
              <a:rPr lang="fi-FI"/>
              <a:t> Master </a:t>
            </a:r>
            <a:r>
              <a:rPr lang="fi-FI" err="1"/>
              <a:t>subtitle</a:t>
            </a:r>
            <a:r>
              <a:rPr lang="fi-FI"/>
              <a:t> </a:t>
            </a:r>
            <a:r>
              <a:rPr lang="fi-FI" err="1"/>
              <a:t>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5D0F3E8B-B9D6-401B-89DB-DECA733FA2E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CD2C8CA8-8603-41A4-9DD3-10B8144817DF}"/>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95426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äliotsikko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2533869"/>
            <a:ext cx="7158644" cy="2387600"/>
          </a:xfrm>
        </p:spPr>
        <p:txBody>
          <a:bodyPr anchor="b"/>
          <a:lstStyle>
            <a:lvl1pPr algn="l">
              <a:defRPr sz="6000">
                <a:solidFill>
                  <a:schemeClr val="tx1"/>
                </a:solidFill>
              </a:defRPr>
            </a:lvl1pPr>
          </a:lstStyle>
          <a:p>
            <a:r>
              <a:rPr lang="en-GB" err="1"/>
              <a:t>Väliotsikko</a:t>
            </a:r>
            <a:r>
              <a:rPr lang="en-GB"/>
              <a:t> 60 </a:t>
            </a:r>
            <a:r>
              <a:rPr lang="en-GB" err="1"/>
              <a:t>pt</a:t>
            </a:r>
            <a:endParaRPr lang="fi-FI"/>
          </a:p>
        </p:txBody>
      </p:sp>
      <p:pic>
        <p:nvPicPr>
          <p:cNvPr id="3" name="Picture 2" descr="A picture containing building, clipart&#10;&#10;Description automatically generated">
            <a:extLst>
              <a:ext uri="{FF2B5EF4-FFF2-40B4-BE49-F238E27FC236}">
                <a16:creationId xmlns:a16="http://schemas.microsoft.com/office/drawing/2014/main" id="{60453A35-FB52-BE13-78F3-92B9E79A54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4" name="Picture 3">
            <a:extLst>
              <a:ext uri="{FF2B5EF4-FFF2-40B4-BE49-F238E27FC236}">
                <a16:creationId xmlns:a16="http://schemas.microsoft.com/office/drawing/2014/main" id="{4FD97E47-D446-A6B4-3014-4E2F273A6998}"/>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156436993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 preserve="1">
  <p:cSld name="Aloitusruutu_vaalea_fuksia_kuvio">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EBA5788-30D4-4E8B-91F8-6C2E9D30D8FE}"/>
              </a:ext>
            </a:extLst>
          </p:cNvPr>
          <p:cNvGraphicFramePr>
            <a:graphicFrameLocks noChangeAspect="1"/>
          </p:cNvGraphicFramePr>
          <p:nvPr userDrawn="1">
            <p:custDataLst>
              <p:tags r:id="rId1"/>
            </p:custDataLst>
            <p:extLst>
              <p:ext uri="{D42A27DB-BD31-4B8C-83A1-F6EECF244321}">
                <p14:modId xmlns:p14="http://schemas.microsoft.com/office/powerpoint/2010/main" val="32050040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5EBA5788-30D4-4E8B-91F8-6C2E9D30D8F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vert="horz" anchor="b"/>
          <a:lstStyle>
            <a:lvl1pPr algn="l" rtl="0">
              <a:defRPr sz="6000">
                <a:solidFill>
                  <a:schemeClr val="bg1"/>
                </a:solidFill>
              </a:defRPr>
            </a:lvl1pPr>
          </a:lstStyle>
          <a:p>
            <a:r>
              <a:rPr lang="fi-FI" err="1"/>
              <a:t>Click</a:t>
            </a:r>
            <a:r>
              <a:rPr lang="fi-FI"/>
              <a:t> to </a:t>
            </a:r>
            <a:r>
              <a:rPr lang="fi-FI" err="1"/>
              <a:t>edit</a:t>
            </a:r>
            <a:r>
              <a:rPr lang="fi-FI"/>
              <a:t> Master title </a:t>
            </a:r>
            <a:r>
              <a:rPr lang="fi-FI" err="1"/>
              <a:t>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rtl="0">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to </a:t>
            </a:r>
            <a:r>
              <a:rPr lang="fi-FI" err="1"/>
              <a:t>edit</a:t>
            </a:r>
            <a:r>
              <a:rPr lang="fi-FI"/>
              <a:t> Master </a:t>
            </a:r>
            <a:r>
              <a:rPr lang="fi-FI" err="1"/>
              <a:t>subtitle</a:t>
            </a:r>
            <a:r>
              <a:rPr lang="fi-FI"/>
              <a:t> </a:t>
            </a:r>
            <a:r>
              <a:rPr lang="fi-FI" err="1"/>
              <a:t>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14FCAC9C-93C3-4BF3-AA69-FB92EE27B6D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56353A0D-6841-4B42-BD5B-AC1A73F1AE5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7973427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Aloitusruutu_tumman_vihreä_kuvio">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DC21030-4ECE-4CB5-9665-96B782A53D87}"/>
              </a:ext>
            </a:extLst>
          </p:cNvPr>
          <p:cNvGraphicFramePr>
            <a:graphicFrameLocks noChangeAspect="1"/>
          </p:cNvGraphicFramePr>
          <p:nvPr userDrawn="1">
            <p:custDataLst>
              <p:tags r:id="rId1"/>
            </p:custDataLst>
            <p:extLst>
              <p:ext uri="{D42A27DB-BD31-4B8C-83A1-F6EECF244321}">
                <p14:modId xmlns:p14="http://schemas.microsoft.com/office/powerpoint/2010/main" val="4733559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EDC21030-4ECE-4CB5-9665-96B782A53D8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vert="horz" anchor="b"/>
          <a:lstStyle>
            <a:lvl1pPr algn="l" rtl="0">
              <a:defRPr sz="6000">
                <a:solidFill>
                  <a:schemeClr val="bg1"/>
                </a:solidFill>
              </a:defRPr>
            </a:lvl1pPr>
          </a:lstStyle>
          <a:p>
            <a:r>
              <a:rPr lang="fi-FI" err="1"/>
              <a:t>Click</a:t>
            </a:r>
            <a:r>
              <a:rPr lang="fi-FI"/>
              <a:t> to </a:t>
            </a:r>
            <a:r>
              <a:rPr lang="fi-FI" err="1"/>
              <a:t>edit</a:t>
            </a:r>
            <a:r>
              <a:rPr lang="fi-FI"/>
              <a:t> Master title </a:t>
            </a:r>
            <a:r>
              <a:rPr lang="fi-FI" err="1"/>
              <a:t>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rtl="0">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to </a:t>
            </a:r>
            <a:r>
              <a:rPr lang="fi-FI" err="1"/>
              <a:t>edit</a:t>
            </a:r>
            <a:r>
              <a:rPr lang="fi-FI"/>
              <a:t> Master </a:t>
            </a:r>
            <a:r>
              <a:rPr lang="fi-FI" err="1"/>
              <a:t>subtitle</a:t>
            </a:r>
            <a:r>
              <a:rPr lang="fi-FI"/>
              <a:t> </a:t>
            </a:r>
            <a:r>
              <a:rPr lang="fi-FI" err="1"/>
              <a:t>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81566161-9E2C-4A0C-B626-D0B4BE1F3E3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3F4DEC7E-5326-4131-9336-902152B25D0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7880517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Aloitusruutu_vaalean_vihreä_kuvio">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40F8A70-308E-4CDB-8AC6-AF29571BD590}"/>
              </a:ext>
            </a:extLst>
          </p:cNvPr>
          <p:cNvGraphicFramePr>
            <a:graphicFrameLocks noChangeAspect="1"/>
          </p:cNvGraphicFramePr>
          <p:nvPr userDrawn="1">
            <p:custDataLst>
              <p:tags r:id="rId1"/>
            </p:custDataLst>
            <p:extLst>
              <p:ext uri="{D42A27DB-BD31-4B8C-83A1-F6EECF244321}">
                <p14:modId xmlns:p14="http://schemas.microsoft.com/office/powerpoint/2010/main" val="10455471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940F8A70-308E-4CDB-8AC6-AF29571BD59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vert="horz" anchor="b"/>
          <a:lstStyle>
            <a:lvl1pPr algn="l" rtl="0">
              <a:defRPr sz="6000">
                <a:solidFill>
                  <a:schemeClr val="bg1"/>
                </a:solidFill>
              </a:defRPr>
            </a:lvl1pPr>
          </a:lstStyle>
          <a:p>
            <a:r>
              <a:rPr lang="fi-FI" err="1"/>
              <a:t>Click</a:t>
            </a:r>
            <a:r>
              <a:rPr lang="fi-FI"/>
              <a:t> to </a:t>
            </a:r>
            <a:r>
              <a:rPr lang="fi-FI" err="1"/>
              <a:t>edit</a:t>
            </a:r>
            <a:r>
              <a:rPr lang="fi-FI"/>
              <a:t> Master title </a:t>
            </a:r>
            <a:r>
              <a:rPr lang="fi-FI" err="1"/>
              <a:t>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rtl="0">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to </a:t>
            </a:r>
            <a:r>
              <a:rPr lang="fi-FI" err="1"/>
              <a:t>edit</a:t>
            </a:r>
            <a:r>
              <a:rPr lang="fi-FI"/>
              <a:t> Master </a:t>
            </a:r>
            <a:r>
              <a:rPr lang="fi-FI" err="1"/>
              <a:t>subtitle</a:t>
            </a:r>
            <a:r>
              <a:rPr lang="fi-FI"/>
              <a:t> </a:t>
            </a:r>
            <a:r>
              <a:rPr lang="fi-FI" err="1"/>
              <a:t>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32E69FE4-0D14-42F3-8ED8-B83ACA2DCA6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E6B987F8-229E-46EB-8188-78F976D74A8B}"/>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42445278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Aloitusruutu_tumman_sininen_kuvio">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305BC18-0C77-4B33-99A4-47CAF4A81E25}"/>
              </a:ext>
            </a:extLst>
          </p:cNvPr>
          <p:cNvGraphicFramePr>
            <a:graphicFrameLocks noChangeAspect="1"/>
          </p:cNvGraphicFramePr>
          <p:nvPr userDrawn="1">
            <p:custDataLst>
              <p:tags r:id="rId1"/>
            </p:custDataLst>
            <p:extLst>
              <p:ext uri="{D42A27DB-BD31-4B8C-83A1-F6EECF244321}">
                <p14:modId xmlns:p14="http://schemas.microsoft.com/office/powerpoint/2010/main" val="32395924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0305BC18-0C77-4B33-99A4-47CAF4A81E2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vert="horz" anchor="b"/>
          <a:lstStyle>
            <a:lvl1pPr algn="l" rtl="0">
              <a:defRPr sz="6000">
                <a:solidFill>
                  <a:schemeClr val="bg1"/>
                </a:solidFill>
              </a:defRPr>
            </a:lvl1pPr>
          </a:lstStyle>
          <a:p>
            <a:r>
              <a:rPr lang="fi-FI" err="1"/>
              <a:t>Click</a:t>
            </a:r>
            <a:r>
              <a:rPr lang="fi-FI"/>
              <a:t> to </a:t>
            </a:r>
            <a:r>
              <a:rPr lang="fi-FI" err="1"/>
              <a:t>edit</a:t>
            </a:r>
            <a:r>
              <a:rPr lang="fi-FI"/>
              <a:t> Master title </a:t>
            </a:r>
            <a:r>
              <a:rPr lang="fi-FI" err="1"/>
              <a:t>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rtl="0">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to </a:t>
            </a:r>
            <a:r>
              <a:rPr lang="fi-FI" err="1"/>
              <a:t>edit</a:t>
            </a:r>
            <a:r>
              <a:rPr lang="fi-FI"/>
              <a:t> Master </a:t>
            </a:r>
            <a:r>
              <a:rPr lang="fi-FI" err="1"/>
              <a:t>subtitle</a:t>
            </a:r>
            <a:r>
              <a:rPr lang="fi-FI"/>
              <a:t> </a:t>
            </a:r>
            <a:r>
              <a:rPr lang="fi-FI" err="1"/>
              <a:t>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3339BBCE-72EB-4416-82B5-95E4D23ADFA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731C5F59-1A73-4A2D-ACD6-B8171302A2F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8205451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Aloitusruutu_vaalean_sininen_kuvio">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D328521-AC80-4A8E-887D-18EF4A527FB9}"/>
              </a:ext>
            </a:extLst>
          </p:cNvPr>
          <p:cNvGraphicFramePr>
            <a:graphicFrameLocks noChangeAspect="1"/>
          </p:cNvGraphicFramePr>
          <p:nvPr userDrawn="1">
            <p:custDataLst>
              <p:tags r:id="rId1"/>
            </p:custDataLst>
            <p:extLst>
              <p:ext uri="{D42A27DB-BD31-4B8C-83A1-F6EECF244321}">
                <p14:modId xmlns:p14="http://schemas.microsoft.com/office/powerpoint/2010/main" val="28465045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3D328521-AC80-4A8E-887D-18EF4A527FB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vert="horz" anchor="b"/>
          <a:lstStyle>
            <a:lvl1pPr algn="l" rtl="0">
              <a:defRPr sz="6000">
                <a:solidFill>
                  <a:schemeClr val="bg1"/>
                </a:solidFill>
              </a:defRPr>
            </a:lvl1pPr>
          </a:lstStyle>
          <a:p>
            <a:r>
              <a:rPr lang="fi-FI" err="1"/>
              <a:t>Click</a:t>
            </a:r>
            <a:r>
              <a:rPr lang="fi-FI"/>
              <a:t> to </a:t>
            </a:r>
            <a:r>
              <a:rPr lang="fi-FI" err="1"/>
              <a:t>edit</a:t>
            </a:r>
            <a:r>
              <a:rPr lang="fi-FI"/>
              <a:t> Master title </a:t>
            </a:r>
            <a:r>
              <a:rPr lang="fi-FI" err="1"/>
              <a:t>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rtl="0">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to </a:t>
            </a:r>
            <a:r>
              <a:rPr lang="fi-FI" err="1"/>
              <a:t>edit</a:t>
            </a:r>
            <a:r>
              <a:rPr lang="fi-FI"/>
              <a:t> Master </a:t>
            </a:r>
            <a:r>
              <a:rPr lang="fi-FI" err="1"/>
              <a:t>subtitle</a:t>
            </a:r>
            <a:r>
              <a:rPr lang="fi-FI"/>
              <a:t> </a:t>
            </a:r>
            <a:r>
              <a:rPr lang="fi-FI" err="1"/>
              <a:t>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D8FE91E8-160A-4795-8140-A27E9090797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7335B6EE-4BD2-4FA8-B567-08DB7C3DC81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0704281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Otsikko_ranskalaiset_viiva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0B162CF-A9AA-462B-9593-12D31E98B7C3}"/>
              </a:ext>
            </a:extLst>
          </p:cNvPr>
          <p:cNvGraphicFramePr>
            <a:graphicFrameLocks noChangeAspect="1"/>
          </p:cNvGraphicFramePr>
          <p:nvPr userDrawn="1">
            <p:custDataLst>
              <p:tags r:id="rId1"/>
            </p:custDataLst>
            <p:extLst>
              <p:ext uri="{D42A27DB-BD31-4B8C-83A1-F6EECF244321}">
                <p14:modId xmlns:p14="http://schemas.microsoft.com/office/powerpoint/2010/main" val="20522006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F0B162CF-A9AA-462B-9593-12D31E98B7C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721133D-692A-4488-9BA5-BB01BBC4CA7A}"/>
              </a:ext>
            </a:extLst>
          </p:cNvPr>
          <p:cNvSpPr>
            <a:spLocks noGrp="1"/>
          </p:cNvSpPr>
          <p:nvPr>
            <p:ph type="title"/>
          </p:nvPr>
        </p:nvSpPr>
        <p:spPr/>
        <p:txBody>
          <a:bodyPr vert="horz"/>
          <a:lstStyle>
            <a:lvl1pPr rtl="0">
              <a:defRPr/>
            </a:lvl1pPr>
          </a:lstStyle>
          <a:p>
            <a:r>
              <a:rPr lang="fi-FI" err="1"/>
              <a:t>Click</a:t>
            </a:r>
            <a:r>
              <a:rPr lang="fi-FI"/>
              <a:t> to </a:t>
            </a:r>
            <a:r>
              <a:rPr lang="fi-FI" err="1"/>
              <a:t>edit</a:t>
            </a:r>
            <a:r>
              <a:rPr lang="fi-FI"/>
              <a:t> Master title </a:t>
            </a:r>
            <a:r>
              <a:rPr lang="fi-FI" err="1"/>
              <a:t>style</a:t>
            </a:r>
            <a:endParaRPr lang="fi-FI"/>
          </a:p>
        </p:txBody>
      </p:sp>
      <p:sp>
        <p:nvSpPr>
          <p:cNvPr id="4" name="Date Placeholder 3">
            <a:extLst>
              <a:ext uri="{FF2B5EF4-FFF2-40B4-BE49-F238E27FC236}">
                <a16:creationId xmlns:a16="http://schemas.microsoft.com/office/drawing/2014/main" id="{3A405DE7-9A18-4FFD-BB85-379C5A20C666}"/>
              </a:ext>
            </a:extLst>
          </p:cNvPr>
          <p:cNvSpPr>
            <a:spLocks noGrp="1"/>
          </p:cNvSpPr>
          <p:nvPr>
            <p:ph type="dt" sz="half" idx="10"/>
          </p:nvPr>
        </p:nvSpPr>
        <p:spPr>
          <a:xfrm>
            <a:off x="10024539" y="6257749"/>
            <a:ext cx="945718" cy="365125"/>
          </a:xfrm>
        </p:spPr>
        <p:txBody>
          <a:bodyPr/>
          <a:lstStyle>
            <a:lvl1pPr rtl="0">
              <a:defRPr/>
            </a:lvl1pPr>
          </a:lstStyle>
          <a:p>
            <a:endParaRPr lang="fi-FI"/>
          </a:p>
        </p:txBody>
      </p:sp>
      <p:sp>
        <p:nvSpPr>
          <p:cNvPr id="6" name="Slide Number Placeholder 5">
            <a:extLst>
              <a:ext uri="{FF2B5EF4-FFF2-40B4-BE49-F238E27FC236}">
                <a16:creationId xmlns:a16="http://schemas.microsoft.com/office/drawing/2014/main" id="{2A863EE8-A52B-409A-9FBC-73FBB2C25005}"/>
              </a:ext>
            </a:extLst>
          </p:cNvPr>
          <p:cNvSpPr>
            <a:spLocks noGrp="1"/>
          </p:cNvSpPr>
          <p:nvPr>
            <p:ph type="sldNum" sz="quarter" idx="12"/>
          </p:nvPr>
        </p:nvSpPr>
        <p:spPr/>
        <p:txBody>
          <a:bodyPr/>
          <a:lstStyle>
            <a:lvl1pPr rtl="0">
              <a:defRPr/>
            </a:lvl1pPr>
          </a:lstStyle>
          <a:p>
            <a:fld id="{D5C7B8F6-2765-465B-BF52-D1DF320C1AE3}" type="slidenum">
              <a:rPr lang="fi-FI" smtClean="0"/>
              <a:pPr/>
              <a:t>‹#›</a:t>
            </a:fld>
            <a:endParaRPr lang="fi-FI"/>
          </a:p>
        </p:txBody>
      </p:sp>
      <p:sp>
        <p:nvSpPr>
          <p:cNvPr id="15" name="Text Placeholder 2">
            <a:extLst>
              <a:ext uri="{FF2B5EF4-FFF2-40B4-BE49-F238E27FC236}">
                <a16:creationId xmlns:a16="http://schemas.microsoft.com/office/drawing/2014/main" id="{36539525-7551-48F7-8D8F-A020ECBC39F0}"/>
              </a:ext>
            </a:extLst>
          </p:cNvPr>
          <p:cNvSpPr>
            <a:spLocks noGrp="1"/>
          </p:cNvSpPr>
          <p:nvPr>
            <p:ph idx="1" hasCustomPrompt="1"/>
          </p:nvPr>
        </p:nvSpPr>
        <p:spPr>
          <a:xfrm>
            <a:off x="673669" y="1299308"/>
            <a:ext cx="11205372" cy="4729357"/>
          </a:xfrm>
          <a:prstGeom prst="rect">
            <a:avLst/>
          </a:prstGeom>
        </p:spPr>
        <p:txBody>
          <a:bodyPr vert="horz" lIns="91440" tIns="45720" rIns="91440" bIns="45720" rtlCol="0">
            <a:normAutofit/>
          </a:bodyPr>
          <a:lstStyle>
            <a:lvl1pPr rtl="0">
              <a:defRPr/>
            </a:lvl1pPr>
            <a:lvl2pPr rtl="0">
              <a:defRPr/>
            </a:lvl2pPr>
            <a:lvl3pPr rtl="0">
              <a:defRPr/>
            </a:lvl3pPr>
            <a:lvl4pPr rtl="0">
              <a:defRPr/>
            </a:lvl4pPr>
            <a:lvl5pPr rtl="0">
              <a:defRPr/>
            </a:lvl5pPr>
          </a:lstStyle>
          <a:p>
            <a:pPr lvl="0"/>
            <a:r>
              <a:rPr lang="fi-FI" err="1"/>
              <a:t>Edit</a:t>
            </a:r>
            <a:r>
              <a:rPr lang="fi-FI"/>
              <a:t> Master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Footer Placeholder 4">
            <a:extLst>
              <a:ext uri="{FF2B5EF4-FFF2-40B4-BE49-F238E27FC236}">
                <a16:creationId xmlns:a16="http://schemas.microsoft.com/office/drawing/2014/main" id="{FB766A24-A8D9-4DFA-BA8B-3E0D6E55AD27}"/>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rtl="0">
              <a:defRPr sz="1200">
                <a:solidFill>
                  <a:schemeClr val="tx1"/>
                </a:solidFill>
                <a:latin typeface="Poppins SemiBold" panose="00000700000000000000" pitchFamily="2" charset="0"/>
                <a:cs typeface="Poppins SemiBold" panose="00000700000000000000" pitchFamily="2" charset="0"/>
              </a:defRPr>
            </a:lvl1pPr>
          </a:lstStyle>
          <a:p>
            <a:pPr algn="ctr"/>
            <a:endParaRPr lang="fi-FI"/>
          </a:p>
        </p:txBody>
      </p:sp>
    </p:spTree>
    <p:extLst>
      <p:ext uri="{BB962C8B-B14F-4D97-AF65-F5344CB8AC3E}">
        <p14:creationId xmlns:p14="http://schemas.microsoft.com/office/powerpoint/2010/main" val="20809802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Otsikko_ranskalaiset_viivat_iso_kontrasti">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FBE0725-14C1-4A8E-B743-882107788E2C}"/>
              </a:ext>
            </a:extLst>
          </p:cNvPr>
          <p:cNvGraphicFramePr>
            <a:graphicFrameLocks noChangeAspect="1"/>
          </p:cNvGraphicFramePr>
          <p:nvPr userDrawn="1">
            <p:custDataLst>
              <p:tags r:id="rId1"/>
            </p:custDataLst>
            <p:extLst>
              <p:ext uri="{D42A27DB-BD31-4B8C-83A1-F6EECF244321}">
                <p14:modId xmlns:p14="http://schemas.microsoft.com/office/powerpoint/2010/main" val="22553696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7" name="Object 6" hidden="1">
                        <a:extLst>
                          <a:ext uri="{FF2B5EF4-FFF2-40B4-BE49-F238E27FC236}">
                            <a16:creationId xmlns:a16="http://schemas.microsoft.com/office/drawing/2014/main" id="{1FBE0725-14C1-4A8E-B743-882107788E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35B1E6AE-7991-4811-B577-296CC00A000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2" name="Title 1">
            <a:extLst>
              <a:ext uri="{FF2B5EF4-FFF2-40B4-BE49-F238E27FC236}">
                <a16:creationId xmlns:a16="http://schemas.microsoft.com/office/drawing/2014/main" id="{0721133D-692A-4488-9BA5-BB01BBC4CA7A}"/>
              </a:ext>
            </a:extLst>
          </p:cNvPr>
          <p:cNvSpPr>
            <a:spLocks noGrp="1"/>
          </p:cNvSpPr>
          <p:nvPr>
            <p:ph type="title"/>
          </p:nvPr>
        </p:nvSpPr>
        <p:spPr/>
        <p:txBody>
          <a:bodyPr vert="horz"/>
          <a:lstStyle>
            <a:lvl1pPr rtl="0">
              <a:defRPr>
                <a:solidFill>
                  <a:schemeClr val="bg1"/>
                </a:solidFill>
              </a:defRPr>
            </a:lvl1pPr>
          </a:lstStyle>
          <a:p>
            <a:r>
              <a:rPr lang="fi-FI" err="1"/>
              <a:t>Click</a:t>
            </a:r>
            <a:r>
              <a:rPr lang="fi-FI"/>
              <a:t> to </a:t>
            </a:r>
            <a:r>
              <a:rPr lang="fi-FI" err="1"/>
              <a:t>edit</a:t>
            </a:r>
            <a:r>
              <a:rPr lang="fi-FI"/>
              <a:t> Master title </a:t>
            </a:r>
            <a:r>
              <a:rPr lang="fi-FI" err="1"/>
              <a:t>style</a:t>
            </a:r>
            <a:endParaRPr lang="fi-FI"/>
          </a:p>
        </p:txBody>
      </p:sp>
      <p:sp>
        <p:nvSpPr>
          <p:cNvPr id="3" name="Content Placeholder 2">
            <a:extLst>
              <a:ext uri="{FF2B5EF4-FFF2-40B4-BE49-F238E27FC236}">
                <a16:creationId xmlns:a16="http://schemas.microsoft.com/office/drawing/2014/main" id="{41D9F2CD-E67A-48D8-85FB-E255AB0F4415}"/>
              </a:ext>
            </a:extLst>
          </p:cNvPr>
          <p:cNvSpPr>
            <a:spLocks noGrp="1"/>
          </p:cNvSpPr>
          <p:nvPr>
            <p:ph idx="1" hasCustomPrompt="1"/>
          </p:nvPr>
        </p:nvSpPr>
        <p:spPr/>
        <p:txBody>
          <a:bodyPr/>
          <a:lstStyle>
            <a:lvl1pPr rtl="0">
              <a:defRPr>
                <a:solidFill>
                  <a:schemeClr val="bg1"/>
                </a:solidFill>
                <a:latin typeface="Poppins ExtraBold" panose="00000900000000000000" pitchFamily="2" charset="0"/>
                <a:cs typeface="Poppins ExtraBold" panose="00000900000000000000" pitchFamily="2" charset="0"/>
              </a:defRPr>
            </a:lvl1pPr>
            <a:lvl2pPr rtl="0">
              <a:defRPr>
                <a:solidFill>
                  <a:schemeClr val="bg1"/>
                </a:solidFill>
                <a:latin typeface="Poppins ExtraBold" panose="00000900000000000000" pitchFamily="2" charset="0"/>
                <a:cs typeface="Poppins ExtraBold" panose="00000900000000000000" pitchFamily="2" charset="0"/>
              </a:defRPr>
            </a:lvl2pPr>
            <a:lvl3pPr rtl="0">
              <a:defRPr>
                <a:solidFill>
                  <a:schemeClr val="bg1"/>
                </a:solidFill>
                <a:latin typeface="Poppins ExtraBold" panose="00000900000000000000" pitchFamily="2" charset="0"/>
                <a:cs typeface="Poppins ExtraBold" panose="00000900000000000000" pitchFamily="2" charset="0"/>
              </a:defRPr>
            </a:lvl3pPr>
            <a:lvl4pPr rtl="0">
              <a:defRPr>
                <a:solidFill>
                  <a:schemeClr val="bg1"/>
                </a:solidFill>
                <a:latin typeface="Poppins ExtraBold" panose="00000900000000000000" pitchFamily="2" charset="0"/>
                <a:cs typeface="Poppins ExtraBold" panose="00000900000000000000" pitchFamily="2" charset="0"/>
              </a:defRPr>
            </a:lvl4pPr>
            <a:lvl5pPr rtl="0">
              <a:defRPr>
                <a:solidFill>
                  <a:schemeClr val="bg1"/>
                </a:solidFill>
                <a:latin typeface="Poppins ExtraBold" panose="00000900000000000000" pitchFamily="2" charset="0"/>
                <a:cs typeface="Poppins ExtraBold" panose="00000900000000000000" pitchFamily="2" charset="0"/>
              </a:defRPr>
            </a:lvl5pPr>
          </a:lstStyle>
          <a:p>
            <a:pPr lvl="0"/>
            <a:r>
              <a:rPr lang="fi-FI" err="1"/>
              <a:t>Edit</a:t>
            </a:r>
            <a:r>
              <a:rPr lang="fi-FI"/>
              <a:t> Master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4" name="Date Placeholder 3">
            <a:extLst>
              <a:ext uri="{FF2B5EF4-FFF2-40B4-BE49-F238E27FC236}">
                <a16:creationId xmlns:a16="http://schemas.microsoft.com/office/drawing/2014/main" id="{3A405DE7-9A18-4FFD-BB85-379C5A20C666}"/>
              </a:ext>
            </a:extLst>
          </p:cNvPr>
          <p:cNvSpPr>
            <a:spLocks noGrp="1"/>
          </p:cNvSpPr>
          <p:nvPr>
            <p:ph type="dt" sz="half" idx="10"/>
          </p:nvPr>
        </p:nvSpPr>
        <p:spPr/>
        <p:txBody>
          <a:bodyPr/>
          <a:lstStyle>
            <a:lvl1pPr rtl="0">
              <a:defRPr>
                <a:solidFill>
                  <a:schemeClr val="bg1"/>
                </a:solidFill>
                <a:latin typeface="Poppins ExtraBold" panose="00000900000000000000" pitchFamily="2" charset="0"/>
                <a:cs typeface="Poppins ExtraBold" panose="00000900000000000000" pitchFamily="2" charset="0"/>
              </a:defRPr>
            </a:lvl1pPr>
          </a:lstStyle>
          <a:p>
            <a:endParaRPr lang="fi-FI"/>
          </a:p>
        </p:txBody>
      </p:sp>
      <p:sp>
        <p:nvSpPr>
          <p:cNvPr id="6" name="Slide Number Placeholder 5">
            <a:extLst>
              <a:ext uri="{FF2B5EF4-FFF2-40B4-BE49-F238E27FC236}">
                <a16:creationId xmlns:a16="http://schemas.microsoft.com/office/drawing/2014/main" id="{2A863EE8-A52B-409A-9FBC-73FBB2C25005}"/>
              </a:ext>
            </a:extLst>
          </p:cNvPr>
          <p:cNvSpPr>
            <a:spLocks noGrp="1"/>
          </p:cNvSpPr>
          <p:nvPr>
            <p:ph type="sldNum" sz="quarter" idx="12"/>
          </p:nvPr>
        </p:nvSpPr>
        <p:spPr/>
        <p:txBody>
          <a:bodyPr/>
          <a:lstStyle>
            <a:lvl1pPr rtl="0">
              <a:defRPr>
                <a:solidFill>
                  <a:schemeClr val="bg1"/>
                </a:solidFill>
                <a:latin typeface="Poppins ExtraBold" panose="00000900000000000000" pitchFamily="2" charset="0"/>
                <a:cs typeface="Poppins ExtraBold" panose="00000900000000000000" pitchFamily="2" charset="0"/>
              </a:defRPr>
            </a:lvl1pPr>
          </a:lstStyle>
          <a:p>
            <a:fld id="{D5C7B8F6-2765-465B-BF52-D1DF320C1AE3}" type="slidenum">
              <a:rPr lang="fi-FI" smtClean="0"/>
              <a:pPr/>
              <a:t>‹#›</a:t>
            </a:fld>
            <a:endParaRPr lang="fi-FI"/>
          </a:p>
        </p:txBody>
      </p:sp>
      <p:pic>
        <p:nvPicPr>
          <p:cNvPr id="9" name="Picture 8" descr="A picture containing building, clipart&#10;&#10;Description automatically generated">
            <a:extLst>
              <a:ext uri="{FF2B5EF4-FFF2-40B4-BE49-F238E27FC236}">
                <a16:creationId xmlns:a16="http://schemas.microsoft.com/office/drawing/2014/main" id="{3143DAC5-3469-4AA9-93A1-540B07AA9A9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11" name="Footer Placeholder 4">
            <a:extLst>
              <a:ext uri="{FF2B5EF4-FFF2-40B4-BE49-F238E27FC236}">
                <a16:creationId xmlns:a16="http://schemas.microsoft.com/office/drawing/2014/main" id="{D377B993-D7C1-4A56-8EFB-3F16258CA599}"/>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rtl="0">
              <a:defRPr sz="1200">
                <a:solidFill>
                  <a:schemeClr val="bg1"/>
                </a:solidFill>
                <a:latin typeface="Poppins ExtraBold" panose="00000900000000000000" pitchFamily="2" charset="0"/>
                <a:cs typeface="Poppins ExtraBold" panose="00000900000000000000" pitchFamily="2" charset="0"/>
              </a:defRPr>
            </a:lvl1pPr>
          </a:lstStyle>
          <a:p>
            <a:pPr algn="ctr"/>
            <a:endParaRPr lang="fi-FI"/>
          </a:p>
        </p:txBody>
      </p:sp>
      <p:pic>
        <p:nvPicPr>
          <p:cNvPr id="12" name="Picture 11">
            <a:extLst>
              <a:ext uri="{FF2B5EF4-FFF2-40B4-BE49-F238E27FC236}">
                <a16:creationId xmlns:a16="http://schemas.microsoft.com/office/drawing/2014/main" id="{38F563A7-F7AD-4616-9D1D-1AE82E267DA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8558082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Otsikko_perusteksti">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F8107E5-7C96-406A-9FEF-B75C129609F7}"/>
              </a:ext>
            </a:extLst>
          </p:cNvPr>
          <p:cNvGraphicFramePr>
            <a:graphicFrameLocks noChangeAspect="1"/>
          </p:cNvGraphicFramePr>
          <p:nvPr userDrawn="1">
            <p:custDataLst>
              <p:tags r:id="rId1"/>
            </p:custDataLst>
            <p:extLst>
              <p:ext uri="{D42A27DB-BD31-4B8C-83A1-F6EECF244321}">
                <p14:modId xmlns:p14="http://schemas.microsoft.com/office/powerpoint/2010/main" val="4020197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4F8107E5-7C96-406A-9FEF-B75C129609F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lvl1pPr rtl="0">
              <a:defRPr/>
            </a:lvl1pPr>
          </a:lstStyle>
          <a:p>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lvl1pPr rtl="0">
              <a:defRPr/>
            </a:lvl1pPr>
          </a:lstStyle>
          <a:p>
            <a:fld id="{D5C7B8F6-2765-465B-BF52-D1DF320C1AE3}" type="slidenum">
              <a:rPr lang="fi-FI" smtClean="0"/>
              <a:pPr/>
              <a:t>‹#›</a:t>
            </a:fld>
            <a:endParaRPr lang="fi-FI"/>
          </a:p>
        </p:txBody>
      </p:sp>
      <p:sp>
        <p:nvSpPr>
          <p:cNvPr id="10" name="Title 1">
            <a:extLst>
              <a:ext uri="{FF2B5EF4-FFF2-40B4-BE49-F238E27FC236}">
                <a16:creationId xmlns:a16="http://schemas.microsoft.com/office/drawing/2014/main" id="{6FA8EAF9-11C2-4317-B287-93C13C5473B5}"/>
              </a:ext>
            </a:extLst>
          </p:cNvPr>
          <p:cNvSpPr>
            <a:spLocks noGrp="1"/>
          </p:cNvSpPr>
          <p:nvPr>
            <p:ph type="title"/>
          </p:nvPr>
        </p:nvSpPr>
        <p:spPr>
          <a:xfrm>
            <a:off x="673668" y="487242"/>
            <a:ext cx="9569557" cy="613182"/>
          </a:xfrm>
        </p:spPr>
        <p:txBody>
          <a:bodyPr vert="horz"/>
          <a:lstStyle>
            <a:lvl1pPr rtl="0">
              <a:defRPr/>
            </a:lvl1pPr>
          </a:lstStyle>
          <a:p>
            <a:r>
              <a:rPr lang="fi-FI" err="1"/>
              <a:t>Click</a:t>
            </a:r>
            <a:r>
              <a:rPr lang="fi-FI"/>
              <a:t> to </a:t>
            </a:r>
            <a:r>
              <a:rPr lang="fi-FI" err="1"/>
              <a:t>edit</a:t>
            </a:r>
            <a:r>
              <a:rPr lang="fi-FI"/>
              <a:t> Master title </a:t>
            </a:r>
            <a:r>
              <a:rPr lang="fi-FI" err="1"/>
              <a:t>style</a:t>
            </a:r>
            <a:endParaRPr lang="fi-FI"/>
          </a:p>
        </p:txBody>
      </p:sp>
      <p:sp>
        <p:nvSpPr>
          <p:cNvPr id="11" name="Text Placeholder 2">
            <a:extLst>
              <a:ext uri="{FF2B5EF4-FFF2-40B4-BE49-F238E27FC236}">
                <a16:creationId xmlns:a16="http://schemas.microsoft.com/office/drawing/2014/main" id="{3F52C2CD-20CF-4F2D-8C05-1ADF71215B44}"/>
              </a:ext>
            </a:extLst>
          </p:cNvPr>
          <p:cNvSpPr>
            <a:spLocks noGrp="1"/>
          </p:cNvSpPr>
          <p:nvPr>
            <p:ph idx="1" hasCustomPrompt="1"/>
          </p:nvPr>
        </p:nvSpPr>
        <p:spPr>
          <a:xfrm>
            <a:off x="673669" y="1299308"/>
            <a:ext cx="11205372" cy="4729357"/>
          </a:xfrm>
          <a:prstGeom prst="rect">
            <a:avLst/>
          </a:prstGeom>
        </p:spPr>
        <p:txBody>
          <a:bodyPr vert="horz" lIns="91440" tIns="45720" rIns="91440" bIns="45720" rtlCol="0">
            <a:normAutofit/>
          </a:bodyPr>
          <a:lstStyle>
            <a:lvl1pPr marL="0" indent="0" rtl="0">
              <a:buNone/>
              <a:defRPr/>
            </a:lvl1pPr>
            <a:lvl2pPr marL="457200" indent="0" rtl="0">
              <a:buNone/>
              <a:defRPr/>
            </a:lvl2pPr>
            <a:lvl3pPr marL="914400" indent="0" rtl="0">
              <a:buNone/>
              <a:defRPr/>
            </a:lvl3pPr>
            <a:lvl4pPr marL="1371600" indent="0" rtl="0">
              <a:buNone/>
              <a:defRPr/>
            </a:lvl4pPr>
            <a:lvl5pPr marL="1828800" indent="0" rtl="0">
              <a:buNone/>
              <a:defRPr/>
            </a:lvl5pPr>
          </a:lstStyle>
          <a:p>
            <a:pPr lvl="0"/>
            <a:r>
              <a:rPr lang="fi-FI" err="1"/>
              <a:t>Edit</a:t>
            </a:r>
            <a:r>
              <a:rPr lang="fi-FI"/>
              <a:t> Master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Footer Placeholder 4">
            <a:extLst>
              <a:ext uri="{FF2B5EF4-FFF2-40B4-BE49-F238E27FC236}">
                <a16:creationId xmlns:a16="http://schemas.microsoft.com/office/drawing/2014/main" id="{07BE2601-7626-456C-A31B-5113E25B12AD}"/>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rtl="0">
              <a:defRPr sz="1200">
                <a:solidFill>
                  <a:schemeClr val="tx1"/>
                </a:solidFill>
                <a:latin typeface="Poppins SemiBold" panose="00000700000000000000" pitchFamily="2" charset="0"/>
                <a:cs typeface="Poppins SemiBold" panose="00000700000000000000" pitchFamily="2" charset="0"/>
              </a:defRPr>
            </a:lvl1pPr>
          </a:lstStyle>
          <a:p>
            <a:pPr algn="ctr"/>
            <a:endParaRPr lang="fi-FI"/>
          </a:p>
        </p:txBody>
      </p:sp>
    </p:spTree>
    <p:extLst>
      <p:ext uri="{BB962C8B-B14F-4D97-AF65-F5344CB8AC3E}">
        <p14:creationId xmlns:p14="http://schemas.microsoft.com/office/powerpoint/2010/main" val="29205030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Otsikko_perusteksti__iso_kontrasti">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B87ADC4-4D44-4610-892C-14A1E7279F0A}"/>
              </a:ext>
            </a:extLst>
          </p:cNvPr>
          <p:cNvGraphicFramePr>
            <a:graphicFrameLocks noChangeAspect="1"/>
          </p:cNvGraphicFramePr>
          <p:nvPr userDrawn="1">
            <p:custDataLst>
              <p:tags r:id="rId1"/>
            </p:custDataLst>
            <p:extLst>
              <p:ext uri="{D42A27DB-BD31-4B8C-83A1-F6EECF244321}">
                <p14:modId xmlns:p14="http://schemas.microsoft.com/office/powerpoint/2010/main" val="3266455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8B87ADC4-4D44-4610-892C-14A1E7279F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D2F3555-CD9C-4A92-8B27-541D98696F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10" name="Title 1">
            <a:extLst>
              <a:ext uri="{FF2B5EF4-FFF2-40B4-BE49-F238E27FC236}">
                <a16:creationId xmlns:a16="http://schemas.microsoft.com/office/drawing/2014/main" id="{A9BE8E40-DB24-4417-9B9F-DD455E75BE83}"/>
              </a:ext>
            </a:extLst>
          </p:cNvPr>
          <p:cNvSpPr>
            <a:spLocks noGrp="1"/>
          </p:cNvSpPr>
          <p:nvPr>
            <p:ph type="title"/>
          </p:nvPr>
        </p:nvSpPr>
        <p:spPr>
          <a:xfrm>
            <a:off x="673668" y="487242"/>
            <a:ext cx="9569557" cy="613182"/>
          </a:xfrm>
        </p:spPr>
        <p:txBody>
          <a:bodyPr vert="horz"/>
          <a:lstStyle>
            <a:lvl1pPr rtl="0">
              <a:defRPr>
                <a:solidFill>
                  <a:schemeClr val="bg1"/>
                </a:solidFill>
              </a:defRPr>
            </a:lvl1pPr>
          </a:lstStyle>
          <a:p>
            <a:r>
              <a:rPr lang="fi-FI" err="1"/>
              <a:t>Click</a:t>
            </a:r>
            <a:r>
              <a:rPr lang="fi-FI"/>
              <a:t> to </a:t>
            </a:r>
            <a:r>
              <a:rPr lang="fi-FI" err="1"/>
              <a:t>edit</a:t>
            </a:r>
            <a:r>
              <a:rPr lang="fi-FI"/>
              <a:t> Master title </a:t>
            </a:r>
            <a:r>
              <a:rPr lang="fi-FI" err="1"/>
              <a:t>style</a:t>
            </a:r>
            <a:endParaRPr lang="fi-FI"/>
          </a:p>
        </p:txBody>
      </p:sp>
      <p:sp>
        <p:nvSpPr>
          <p:cNvPr id="11" name="Content Placeholder 2">
            <a:extLst>
              <a:ext uri="{FF2B5EF4-FFF2-40B4-BE49-F238E27FC236}">
                <a16:creationId xmlns:a16="http://schemas.microsoft.com/office/drawing/2014/main" id="{02909738-C33F-4A34-AAC5-D8CC68D5724F}"/>
              </a:ext>
            </a:extLst>
          </p:cNvPr>
          <p:cNvSpPr>
            <a:spLocks noGrp="1"/>
          </p:cNvSpPr>
          <p:nvPr>
            <p:ph idx="1" hasCustomPrompt="1"/>
          </p:nvPr>
        </p:nvSpPr>
        <p:spPr>
          <a:xfrm>
            <a:off x="673669" y="1299308"/>
            <a:ext cx="11205372" cy="4729357"/>
          </a:xfrm>
        </p:spPr>
        <p:txBody>
          <a:bodyPr/>
          <a:lstStyle>
            <a:lvl1pPr marL="0" indent="0" rtl="0">
              <a:buNone/>
              <a:defRPr>
                <a:solidFill>
                  <a:schemeClr val="bg1"/>
                </a:solidFill>
                <a:latin typeface="Poppins ExtraBold" panose="00000900000000000000" pitchFamily="2" charset="0"/>
                <a:cs typeface="Poppins ExtraBold" panose="00000900000000000000" pitchFamily="2" charset="0"/>
              </a:defRPr>
            </a:lvl1pPr>
            <a:lvl2pPr marL="457200" indent="0" rtl="0">
              <a:buNone/>
              <a:defRPr>
                <a:solidFill>
                  <a:schemeClr val="bg1"/>
                </a:solidFill>
                <a:latin typeface="Poppins ExtraBold" panose="00000900000000000000" pitchFamily="2" charset="0"/>
                <a:cs typeface="Poppins ExtraBold" panose="00000900000000000000" pitchFamily="2" charset="0"/>
              </a:defRPr>
            </a:lvl2pPr>
            <a:lvl3pPr marL="914400" indent="0" rtl="0">
              <a:buNone/>
              <a:defRPr>
                <a:solidFill>
                  <a:schemeClr val="bg1"/>
                </a:solidFill>
                <a:latin typeface="Poppins ExtraBold" panose="00000900000000000000" pitchFamily="2" charset="0"/>
                <a:cs typeface="Poppins ExtraBold" panose="00000900000000000000" pitchFamily="2" charset="0"/>
              </a:defRPr>
            </a:lvl3pPr>
            <a:lvl4pPr marL="1371600" indent="0" rtl="0">
              <a:buNone/>
              <a:defRPr>
                <a:solidFill>
                  <a:schemeClr val="bg1"/>
                </a:solidFill>
                <a:latin typeface="Poppins ExtraBold" panose="00000900000000000000" pitchFamily="2" charset="0"/>
                <a:cs typeface="Poppins ExtraBold" panose="00000900000000000000" pitchFamily="2" charset="0"/>
              </a:defRPr>
            </a:lvl4pPr>
            <a:lvl5pPr marL="1828800" indent="0" rtl="0">
              <a:buNone/>
              <a:defRPr>
                <a:solidFill>
                  <a:schemeClr val="bg1"/>
                </a:solidFill>
                <a:latin typeface="Poppins ExtraBold" panose="00000900000000000000" pitchFamily="2" charset="0"/>
                <a:cs typeface="Poppins ExtraBold" panose="00000900000000000000" pitchFamily="2" charset="0"/>
              </a:defRPr>
            </a:lvl5pPr>
          </a:lstStyle>
          <a:p>
            <a:pPr lvl="0"/>
            <a:r>
              <a:rPr lang="fi-FI" err="1"/>
              <a:t>Edit</a:t>
            </a:r>
            <a:r>
              <a:rPr lang="fi-FI"/>
              <a:t> Master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pic>
        <p:nvPicPr>
          <p:cNvPr id="15" name="Picture 14" descr="A picture containing building, clipart&#10;&#10;Description automatically generated">
            <a:extLst>
              <a:ext uri="{FF2B5EF4-FFF2-40B4-BE49-F238E27FC236}">
                <a16:creationId xmlns:a16="http://schemas.microsoft.com/office/drawing/2014/main" id="{D361B35F-DECC-405A-82A1-D429BC581DD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16" name="Date Placeholder 3">
            <a:extLst>
              <a:ext uri="{FF2B5EF4-FFF2-40B4-BE49-F238E27FC236}">
                <a16:creationId xmlns:a16="http://schemas.microsoft.com/office/drawing/2014/main" id="{BC13E34C-B036-4245-917E-99D28939B31A}"/>
              </a:ext>
            </a:extLst>
          </p:cNvPr>
          <p:cNvSpPr>
            <a:spLocks noGrp="1"/>
          </p:cNvSpPr>
          <p:nvPr>
            <p:ph type="dt" sz="half" idx="10"/>
          </p:nvPr>
        </p:nvSpPr>
        <p:spPr>
          <a:xfrm>
            <a:off x="9983495" y="6257748"/>
            <a:ext cx="1074804" cy="365125"/>
          </a:xfrm>
        </p:spPr>
        <p:txBody>
          <a:bodyPr/>
          <a:lstStyle>
            <a:lvl1pPr rtl="0">
              <a:defRPr>
                <a:solidFill>
                  <a:schemeClr val="bg1"/>
                </a:solidFill>
                <a:latin typeface="Poppins ExtraBold" panose="00000900000000000000" pitchFamily="2" charset="0"/>
                <a:cs typeface="Poppins ExtraBold" panose="00000900000000000000" pitchFamily="2" charset="0"/>
              </a:defRPr>
            </a:lvl1pPr>
          </a:lstStyle>
          <a:p>
            <a:endParaRPr lang="fi-FI"/>
          </a:p>
        </p:txBody>
      </p:sp>
      <p:sp>
        <p:nvSpPr>
          <p:cNvPr id="17" name="Slide Number Placeholder 5">
            <a:extLst>
              <a:ext uri="{FF2B5EF4-FFF2-40B4-BE49-F238E27FC236}">
                <a16:creationId xmlns:a16="http://schemas.microsoft.com/office/drawing/2014/main" id="{D950A81C-68BB-4D18-9483-4D08863A3FF4}"/>
              </a:ext>
            </a:extLst>
          </p:cNvPr>
          <p:cNvSpPr>
            <a:spLocks noGrp="1"/>
          </p:cNvSpPr>
          <p:nvPr>
            <p:ph type="sldNum" sz="quarter" idx="12"/>
          </p:nvPr>
        </p:nvSpPr>
        <p:spPr>
          <a:xfrm>
            <a:off x="11275568" y="6257749"/>
            <a:ext cx="603473" cy="365125"/>
          </a:xfrm>
        </p:spPr>
        <p:txBody>
          <a:bodyPr/>
          <a:lstStyle>
            <a:lvl1pPr rtl="0">
              <a:defRPr>
                <a:solidFill>
                  <a:schemeClr val="bg1"/>
                </a:solidFill>
                <a:latin typeface="Poppins ExtraBold" panose="00000900000000000000" pitchFamily="2" charset="0"/>
                <a:cs typeface="Poppins ExtraBold" panose="00000900000000000000" pitchFamily="2" charset="0"/>
              </a:defRPr>
            </a:lvl1pPr>
          </a:lstStyle>
          <a:p>
            <a:fld id="{D5C7B8F6-2765-465B-BF52-D1DF320C1AE3}" type="slidenum">
              <a:rPr lang="fi-FI" smtClean="0"/>
              <a:pPr/>
              <a:t>‹#›</a:t>
            </a:fld>
            <a:endParaRPr lang="fi-FI"/>
          </a:p>
        </p:txBody>
      </p:sp>
      <p:sp>
        <p:nvSpPr>
          <p:cNvPr id="19" name="Footer Placeholder 4">
            <a:extLst>
              <a:ext uri="{FF2B5EF4-FFF2-40B4-BE49-F238E27FC236}">
                <a16:creationId xmlns:a16="http://schemas.microsoft.com/office/drawing/2014/main" id="{1CC7B966-876A-403D-8087-11DB5C27EBE7}"/>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rtl="0">
              <a:defRPr sz="1200">
                <a:solidFill>
                  <a:schemeClr val="bg1"/>
                </a:solidFill>
                <a:latin typeface="Poppins ExtraBold" panose="00000900000000000000" pitchFamily="2" charset="0"/>
                <a:cs typeface="Poppins ExtraBold" panose="00000900000000000000" pitchFamily="2" charset="0"/>
              </a:defRPr>
            </a:lvl1pPr>
          </a:lstStyle>
          <a:p>
            <a:pPr algn="ctr"/>
            <a:endParaRPr lang="fi-FI"/>
          </a:p>
        </p:txBody>
      </p:sp>
      <p:pic>
        <p:nvPicPr>
          <p:cNvPr id="12" name="Picture 11">
            <a:extLst>
              <a:ext uri="{FF2B5EF4-FFF2-40B4-BE49-F238E27FC236}">
                <a16:creationId xmlns:a16="http://schemas.microsoft.com/office/drawing/2014/main" id="{CDF9320C-73B2-4D2C-8217-5358A9F1F23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9216374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Kaksi_palstaa_ranskalaiset-viiva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EAA527F-DEDA-4D27-892E-807DD3193815}"/>
              </a:ext>
            </a:extLst>
          </p:cNvPr>
          <p:cNvGraphicFramePr>
            <a:graphicFrameLocks noChangeAspect="1"/>
          </p:cNvGraphicFramePr>
          <p:nvPr userDrawn="1">
            <p:custDataLst>
              <p:tags r:id="rId1"/>
            </p:custDataLst>
            <p:extLst>
              <p:ext uri="{D42A27DB-BD31-4B8C-83A1-F6EECF244321}">
                <p14:modId xmlns:p14="http://schemas.microsoft.com/office/powerpoint/2010/main" val="36761052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2EAA527F-DEDA-4D27-892E-807DD319381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5A6D75F-9311-4EB4-B38D-B4E0EE179A08}"/>
              </a:ext>
            </a:extLst>
          </p:cNvPr>
          <p:cNvSpPr>
            <a:spLocks noGrp="1"/>
          </p:cNvSpPr>
          <p:nvPr>
            <p:ph type="title"/>
          </p:nvPr>
        </p:nvSpPr>
        <p:spPr/>
        <p:txBody>
          <a:bodyPr vert="horz"/>
          <a:lstStyle>
            <a:lvl1pPr rtl="0">
              <a:defRPr/>
            </a:lvl1pPr>
          </a:lstStyle>
          <a:p>
            <a:r>
              <a:rPr lang="fi-FI" err="1"/>
              <a:t>Click</a:t>
            </a:r>
            <a:r>
              <a:rPr lang="fi-FI"/>
              <a:t> to </a:t>
            </a:r>
            <a:r>
              <a:rPr lang="fi-FI" err="1"/>
              <a:t>edit</a:t>
            </a:r>
            <a:r>
              <a:rPr lang="fi-FI"/>
              <a:t> Master title </a:t>
            </a:r>
            <a:r>
              <a:rPr lang="fi-FI" err="1"/>
              <a:t>style</a:t>
            </a:r>
            <a:endParaRPr lang="fi-FI"/>
          </a:p>
        </p:txBody>
      </p:sp>
      <p:sp>
        <p:nvSpPr>
          <p:cNvPr id="5" name="Date Placeholder 4">
            <a:extLst>
              <a:ext uri="{FF2B5EF4-FFF2-40B4-BE49-F238E27FC236}">
                <a16:creationId xmlns:a16="http://schemas.microsoft.com/office/drawing/2014/main" id="{C68F0DA0-946D-445D-ADA1-18880E3EC973}"/>
              </a:ext>
            </a:extLst>
          </p:cNvPr>
          <p:cNvSpPr>
            <a:spLocks noGrp="1"/>
          </p:cNvSpPr>
          <p:nvPr>
            <p:ph type="dt" sz="half" idx="10"/>
          </p:nvPr>
        </p:nvSpPr>
        <p:spPr/>
        <p:txBody>
          <a:bodyPr/>
          <a:lstStyle>
            <a:lvl1pPr rtl="0">
              <a:defRPr/>
            </a:lvl1pPr>
          </a:lstStyle>
          <a:p>
            <a:endParaRPr lang="fi-FI"/>
          </a:p>
        </p:txBody>
      </p:sp>
      <p:sp>
        <p:nvSpPr>
          <p:cNvPr id="7" name="Slide Number Placeholder 6">
            <a:extLst>
              <a:ext uri="{FF2B5EF4-FFF2-40B4-BE49-F238E27FC236}">
                <a16:creationId xmlns:a16="http://schemas.microsoft.com/office/drawing/2014/main" id="{6506BF10-D4FF-4D46-9E24-ADC7CD834E50}"/>
              </a:ext>
            </a:extLst>
          </p:cNvPr>
          <p:cNvSpPr>
            <a:spLocks noGrp="1"/>
          </p:cNvSpPr>
          <p:nvPr>
            <p:ph type="sldNum" sz="quarter" idx="12"/>
          </p:nvPr>
        </p:nvSpPr>
        <p:spPr/>
        <p:txBody>
          <a:bodyPr/>
          <a:lstStyle>
            <a:lvl1pPr rtl="0">
              <a:defRPr/>
            </a:lvl1pPr>
          </a:lstStyle>
          <a:p>
            <a:fld id="{D5C7B8F6-2765-465B-BF52-D1DF320C1AE3}" type="slidenum">
              <a:rPr lang="fi-FI" smtClean="0"/>
              <a:pPr/>
              <a:t>‹#›</a:t>
            </a:fld>
            <a:endParaRPr lang="fi-FI"/>
          </a:p>
        </p:txBody>
      </p:sp>
      <p:sp>
        <p:nvSpPr>
          <p:cNvPr id="8" name="Content Placeholder 2">
            <a:extLst>
              <a:ext uri="{FF2B5EF4-FFF2-40B4-BE49-F238E27FC236}">
                <a16:creationId xmlns:a16="http://schemas.microsoft.com/office/drawing/2014/main" id="{CA6BCEC4-81A3-42F5-B62D-4067B34C561A}"/>
              </a:ext>
            </a:extLst>
          </p:cNvPr>
          <p:cNvSpPr>
            <a:spLocks noGrp="1"/>
          </p:cNvSpPr>
          <p:nvPr>
            <p:ph idx="13" hasCustomPrompt="1"/>
          </p:nvPr>
        </p:nvSpPr>
        <p:spPr>
          <a:xfrm>
            <a:off x="673667" y="1299308"/>
            <a:ext cx="5475251" cy="4729356"/>
          </a:xfrm>
        </p:spPr>
        <p:txBody>
          <a:bodyPr/>
          <a:lstStyle>
            <a:lvl1pPr rtl="0">
              <a:defRPr/>
            </a:lvl1pPr>
            <a:lvl2pPr rtl="0">
              <a:defRPr/>
            </a:lvl2pPr>
            <a:lvl3pPr rtl="0">
              <a:defRPr/>
            </a:lvl3pPr>
            <a:lvl4pPr rtl="0">
              <a:defRPr/>
            </a:lvl4pPr>
            <a:lvl5pPr rtl="0">
              <a:defRPr/>
            </a:lvl5pPr>
          </a:lstStyle>
          <a:p>
            <a:pPr lvl="0"/>
            <a:r>
              <a:rPr lang="fi-FI" err="1"/>
              <a:t>Edit</a:t>
            </a:r>
            <a:r>
              <a:rPr lang="fi-FI"/>
              <a:t> Master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11" name="Content Placeholder 2">
            <a:extLst>
              <a:ext uri="{FF2B5EF4-FFF2-40B4-BE49-F238E27FC236}">
                <a16:creationId xmlns:a16="http://schemas.microsoft.com/office/drawing/2014/main" id="{F9AF520A-DFB6-46AA-A90E-73856CB6FBB9}"/>
              </a:ext>
            </a:extLst>
          </p:cNvPr>
          <p:cNvSpPr>
            <a:spLocks noGrp="1"/>
          </p:cNvSpPr>
          <p:nvPr>
            <p:ph idx="14" hasCustomPrompt="1"/>
          </p:nvPr>
        </p:nvSpPr>
        <p:spPr>
          <a:xfrm>
            <a:off x="6403790" y="1299307"/>
            <a:ext cx="5475251" cy="4729355"/>
          </a:xfrm>
        </p:spPr>
        <p:txBody>
          <a:bodyPr/>
          <a:lstStyle>
            <a:lvl1pPr rtl="0">
              <a:defRPr/>
            </a:lvl1pPr>
            <a:lvl2pPr rtl="0">
              <a:defRPr/>
            </a:lvl2pPr>
            <a:lvl3pPr rtl="0">
              <a:defRPr/>
            </a:lvl3pPr>
            <a:lvl4pPr rtl="0">
              <a:defRPr/>
            </a:lvl4pPr>
            <a:lvl5pPr rtl="0">
              <a:defRPr/>
            </a:lvl5pPr>
          </a:lstStyle>
          <a:p>
            <a:pPr lvl="0"/>
            <a:r>
              <a:rPr lang="fi-FI" err="1"/>
              <a:t>Edit</a:t>
            </a:r>
            <a:r>
              <a:rPr lang="fi-FI"/>
              <a:t> Master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10" name="Footer Placeholder 4">
            <a:extLst>
              <a:ext uri="{FF2B5EF4-FFF2-40B4-BE49-F238E27FC236}">
                <a16:creationId xmlns:a16="http://schemas.microsoft.com/office/drawing/2014/main" id="{B8DAE261-03D8-472D-B14F-C1DF423A713F}"/>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rtl="0">
              <a:defRPr sz="1200">
                <a:solidFill>
                  <a:schemeClr val="tx1"/>
                </a:solidFill>
                <a:latin typeface="Poppins SemiBold" panose="00000700000000000000" pitchFamily="2" charset="0"/>
                <a:cs typeface="Poppins SemiBold" panose="00000700000000000000" pitchFamily="2" charset="0"/>
              </a:defRPr>
            </a:lvl1pPr>
          </a:lstStyle>
          <a:p>
            <a:pPr algn="ctr"/>
            <a:endParaRPr lang="fi-FI"/>
          </a:p>
        </p:txBody>
      </p:sp>
    </p:spTree>
    <p:extLst>
      <p:ext uri="{BB962C8B-B14F-4D97-AF65-F5344CB8AC3E}">
        <p14:creationId xmlns:p14="http://schemas.microsoft.com/office/powerpoint/2010/main" val="12514286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äliotsikko vaaleanfuksi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2533869"/>
            <a:ext cx="7158644" cy="2387600"/>
          </a:xfrm>
        </p:spPr>
        <p:txBody>
          <a:bodyPr anchor="b"/>
          <a:lstStyle>
            <a:lvl1pPr algn="l">
              <a:defRPr sz="6000">
                <a:solidFill>
                  <a:schemeClr val="tx1"/>
                </a:solidFill>
              </a:defRPr>
            </a:lvl1pPr>
          </a:lstStyle>
          <a:p>
            <a:r>
              <a:rPr lang="en-GB" err="1"/>
              <a:t>Väliotsikko</a:t>
            </a:r>
            <a:r>
              <a:rPr lang="en-GB"/>
              <a:t> 60 </a:t>
            </a:r>
            <a:r>
              <a:rPr lang="en-GB" err="1"/>
              <a:t>pt</a:t>
            </a:r>
            <a:endParaRPr lang="fi-FI"/>
          </a:p>
        </p:txBody>
      </p:sp>
      <p:pic>
        <p:nvPicPr>
          <p:cNvPr id="3" name="Picture 2" descr="A picture containing building, clipart&#10;&#10;Description automatically generated">
            <a:extLst>
              <a:ext uri="{FF2B5EF4-FFF2-40B4-BE49-F238E27FC236}">
                <a16:creationId xmlns:a16="http://schemas.microsoft.com/office/drawing/2014/main" id="{60453A35-FB52-BE13-78F3-92B9E79A54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4" name="Picture 3">
            <a:extLst>
              <a:ext uri="{FF2B5EF4-FFF2-40B4-BE49-F238E27FC236}">
                <a16:creationId xmlns:a16="http://schemas.microsoft.com/office/drawing/2014/main" id="{4FD97E47-D446-A6B4-3014-4E2F273A6998}"/>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181463011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Kaksi_palstaa_teksti">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A5D5F62-C8A8-422F-9224-72C7FFA1BF06}"/>
              </a:ext>
            </a:extLst>
          </p:cNvPr>
          <p:cNvGraphicFramePr>
            <a:graphicFrameLocks noChangeAspect="1"/>
          </p:cNvGraphicFramePr>
          <p:nvPr userDrawn="1">
            <p:custDataLst>
              <p:tags r:id="rId1"/>
            </p:custDataLst>
            <p:extLst>
              <p:ext uri="{D42A27DB-BD31-4B8C-83A1-F6EECF244321}">
                <p14:modId xmlns:p14="http://schemas.microsoft.com/office/powerpoint/2010/main" val="4024450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3A5D5F62-C8A8-422F-9224-72C7FFA1BF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5A6D75F-9311-4EB4-B38D-B4E0EE179A08}"/>
              </a:ext>
            </a:extLst>
          </p:cNvPr>
          <p:cNvSpPr>
            <a:spLocks noGrp="1"/>
          </p:cNvSpPr>
          <p:nvPr>
            <p:ph type="title"/>
          </p:nvPr>
        </p:nvSpPr>
        <p:spPr/>
        <p:txBody>
          <a:bodyPr vert="horz"/>
          <a:lstStyle>
            <a:lvl1pPr rtl="0">
              <a:defRPr/>
            </a:lvl1pPr>
          </a:lstStyle>
          <a:p>
            <a:r>
              <a:rPr lang="fi-FI" err="1"/>
              <a:t>Click</a:t>
            </a:r>
            <a:r>
              <a:rPr lang="fi-FI"/>
              <a:t> to </a:t>
            </a:r>
            <a:r>
              <a:rPr lang="fi-FI" err="1"/>
              <a:t>edit</a:t>
            </a:r>
            <a:r>
              <a:rPr lang="fi-FI"/>
              <a:t> Master title </a:t>
            </a:r>
            <a:r>
              <a:rPr lang="fi-FI" err="1"/>
              <a:t>style</a:t>
            </a:r>
            <a:endParaRPr lang="fi-FI"/>
          </a:p>
        </p:txBody>
      </p:sp>
      <p:sp>
        <p:nvSpPr>
          <p:cNvPr id="5" name="Date Placeholder 4">
            <a:extLst>
              <a:ext uri="{FF2B5EF4-FFF2-40B4-BE49-F238E27FC236}">
                <a16:creationId xmlns:a16="http://schemas.microsoft.com/office/drawing/2014/main" id="{C68F0DA0-946D-445D-ADA1-18880E3EC973}"/>
              </a:ext>
            </a:extLst>
          </p:cNvPr>
          <p:cNvSpPr>
            <a:spLocks noGrp="1"/>
          </p:cNvSpPr>
          <p:nvPr>
            <p:ph type="dt" sz="half" idx="10"/>
          </p:nvPr>
        </p:nvSpPr>
        <p:spPr/>
        <p:txBody>
          <a:bodyPr/>
          <a:lstStyle>
            <a:lvl1pPr rtl="0">
              <a:defRPr/>
            </a:lvl1pPr>
          </a:lstStyle>
          <a:p>
            <a:endParaRPr lang="fi-FI"/>
          </a:p>
        </p:txBody>
      </p:sp>
      <p:sp>
        <p:nvSpPr>
          <p:cNvPr id="7" name="Slide Number Placeholder 6">
            <a:extLst>
              <a:ext uri="{FF2B5EF4-FFF2-40B4-BE49-F238E27FC236}">
                <a16:creationId xmlns:a16="http://schemas.microsoft.com/office/drawing/2014/main" id="{6506BF10-D4FF-4D46-9E24-ADC7CD834E50}"/>
              </a:ext>
            </a:extLst>
          </p:cNvPr>
          <p:cNvSpPr>
            <a:spLocks noGrp="1"/>
          </p:cNvSpPr>
          <p:nvPr>
            <p:ph type="sldNum" sz="quarter" idx="12"/>
          </p:nvPr>
        </p:nvSpPr>
        <p:spPr/>
        <p:txBody>
          <a:bodyPr/>
          <a:lstStyle>
            <a:lvl1pPr rtl="0">
              <a:defRPr/>
            </a:lvl1pPr>
          </a:lstStyle>
          <a:p>
            <a:fld id="{D5C7B8F6-2765-465B-BF52-D1DF320C1AE3}" type="slidenum">
              <a:rPr lang="fi-FI" smtClean="0"/>
              <a:pPr/>
              <a:t>‹#›</a:t>
            </a:fld>
            <a:endParaRPr lang="fi-FI"/>
          </a:p>
        </p:txBody>
      </p:sp>
      <p:sp>
        <p:nvSpPr>
          <p:cNvPr id="8" name="Content Placeholder 2">
            <a:extLst>
              <a:ext uri="{FF2B5EF4-FFF2-40B4-BE49-F238E27FC236}">
                <a16:creationId xmlns:a16="http://schemas.microsoft.com/office/drawing/2014/main" id="{62A0A1FC-CD35-4C4A-8830-0BF62F39662B}"/>
              </a:ext>
            </a:extLst>
          </p:cNvPr>
          <p:cNvSpPr>
            <a:spLocks noGrp="1"/>
          </p:cNvSpPr>
          <p:nvPr>
            <p:ph idx="13" hasCustomPrompt="1"/>
          </p:nvPr>
        </p:nvSpPr>
        <p:spPr>
          <a:xfrm>
            <a:off x="673667" y="1299308"/>
            <a:ext cx="5475251" cy="4729356"/>
          </a:xfrm>
        </p:spPr>
        <p:txBody>
          <a:bodyPr/>
          <a:lstStyle>
            <a:lvl1pPr marL="0" indent="0" rtl="0">
              <a:buNone/>
              <a:defRPr/>
            </a:lvl1pPr>
            <a:lvl2pPr marL="457200" indent="0" rtl="0">
              <a:buNone/>
              <a:defRPr/>
            </a:lvl2pPr>
            <a:lvl3pPr marL="914400" indent="0" rtl="0">
              <a:buNone/>
              <a:defRPr/>
            </a:lvl3pPr>
            <a:lvl4pPr marL="1371600" indent="0" rtl="0">
              <a:buNone/>
              <a:defRPr/>
            </a:lvl4pPr>
            <a:lvl5pPr marL="1828800" indent="0" rtl="0">
              <a:buNone/>
              <a:defRPr/>
            </a:lvl5pPr>
          </a:lstStyle>
          <a:p>
            <a:pPr lvl="0"/>
            <a:r>
              <a:rPr lang="fi-FI" err="1"/>
              <a:t>Edit</a:t>
            </a:r>
            <a:r>
              <a:rPr lang="fi-FI"/>
              <a:t> Master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11" name="Content Placeholder 2">
            <a:extLst>
              <a:ext uri="{FF2B5EF4-FFF2-40B4-BE49-F238E27FC236}">
                <a16:creationId xmlns:a16="http://schemas.microsoft.com/office/drawing/2014/main" id="{40265E24-119F-4E75-B1BC-37B74F31F789}"/>
              </a:ext>
            </a:extLst>
          </p:cNvPr>
          <p:cNvSpPr>
            <a:spLocks noGrp="1"/>
          </p:cNvSpPr>
          <p:nvPr>
            <p:ph idx="14" hasCustomPrompt="1"/>
          </p:nvPr>
        </p:nvSpPr>
        <p:spPr>
          <a:xfrm>
            <a:off x="6403790" y="1299307"/>
            <a:ext cx="5475251" cy="4729355"/>
          </a:xfrm>
        </p:spPr>
        <p:txBody>
          <a:bodyPr/>
          <a:lstStyle>
            <a:lvl1pPr marL="0" indent="0" rtl="0">
              <a:buNone/>
              <a:defRPr/>
            </a:lvl1pPr>
            <a:lvl2pPr marL="457200" indent="0" rtl="0">
              <a:buNone/>
              <a:defRPr/>
            </a:lvl2pPr>
            <a:lvl3pPr marL="914400" indent="0" rtl="0">
              <a:buNone/>
              <a:defRPr/>
            </a:lvl3pPr>
            <a:lvl4pPr marL="1371600" indent="0" rtl="0">
              <a:buNone/>
              <a:defRPr/>
            </a:lvl4pPr>
            <a:lvl5pPr marL="1828800" indent="0" rtl="0">
              <a:buNone/>
              <a:defRPr/>
            </a:lvl5pPr>
          </a:lstStyle>
          <a:p>
            <a:pPr lvl="0"/>
            <a:r>
              <a:rPr lang="fi-FI" err="1"/>
              <a:t>Edit</a:t>
            </a:r>
            <a:r>
              <a:rPr lang="fi-FI"/>
              <a:t> Master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10" name="Footer Placeholder 4">
            <a:extLst>
              <a:ext uri="{FF2B5EF4-FFF2-40B4-BE49-F238E27FC236}">
                <a16:creationId xmlns:a16="http://schemas.microsoft.com/office/drawing/2014/main" id="{52242108-567E-4E86-8B9F-64DA7D5726FA}"/>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rtl="0">
              <a:defRPr sz="1200">
                <a:solidFill>
                  <a:schemeClr val="tx1"/>
                </a:solidFill>
                <a:latin typeface="Poppins SemiBold" panose="00000700000000000000" pitchFamily="2" charset="0"/>
                <a:cs typeface="Poppins SemiBold" panose="00000700000000000000" pitchFamily="2" charset="0"/>
              </a:defRPr>
            </a:lvl1pPr>
          </a:lstStyle>
          <a:p>
            <a:pPr algn="ctr"/>
            <a:endParaRPr lang="fi-FI"/>
          </a:p>
        </p:txBody>
      </p:sp>
    </p:spTree>
    <p:extLst>
      <p:ext uri="{BB962C8B-B14F-4D97-AF65-F5344CB8AC3E}">
        <p14:creationId xmlns:p14="http://schemas.microsoft.com/office/powerpoint/2010/main" val="7674726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Valiotsikko_valkoine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6887765-2E2F-41DD-A763-CBBA68F62C63}"/>
              </a:ext>
            </a:extLst>
          </p:cNvPr>
          <p:cNvGraphicFramePr>
            <a:graphicFrameLocks noChangeAspect="1"/>
          </p:cNvGraphicFramePr>
          <p:nvPr userDrawn="1">
            <p:custDataLst>
              <p:tags r:id="rId1"/>
            </p:custDataLst>
            <p:extLst>
              <p:ext uri="{D42A27DB-BD31-4B8C-83A1-F6EECF244321}">
                <p14:modId xmlns:p14="http://schemas.microsoft.com/office/powerpoint/2010/main" val="42186427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26887765-2E2F-41DD-A763-CBBA68F62C6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D2BFC5D1-A434-41C0-A0AC-FA8C98998B5A}"/>
              </a:ext>
            </a:extLst>
          </p:cNvPr>
          <p:cNvSpPr>
            <a:spLocks noGrp="1"/>
          </p:cNvSpPr>
          <p:nvPr>
            <p:ph type="dt" sz="half" idx="10"/>
          </p:nvPr>
        </p:nvSpPr>
        <p:spPr/>
        <p:txBody>
          <a:bodyPr/>
          <a:lstStyle>
            <a:lvl1pPr rtl="0">
              <a:defRPr/>
            </a:lvl1pPr>
          </a:lstStyle>
          <a:p>
            <a:endParaRPr lang="fi-FI"/>
          </a:p>
        </p:txBody>
      </p:sp>
      <p:sp>
        <p:nvSpPr>
          <p:cNvPr id="6" name="Slide Number Placeholder 5">
            <a:extLst>
              <a:ext uri="{FF2B5EF4-FFF2-40B4-BE49-F238E27FC236}">
                <a16:creationId xmlns:a16="http://schemas.microsoft.com/office/drawing/2014/main" id="{032A87B9-8B1F-4CE1-B8BD-8B9631551770}"/>
              </a:ext>
            </a:extLst>
          </p:cNvPr>
          <p:cNvSpPr>
            <a:spLocks noGrp="1"/>
          </p:cNvSpPr>
          <p:nvPr>
            <p:ph type="sldNum" sz="quarter" idx="12"/>
          </p:nvPr>
        </p:nvSpPr>
        <p:spPr/>
        <p:txBody>
          <a:bodyPr/>
          <a:lstStyle>
            <a:lvl1pPr rtl="0">
              <a:defRPr/>
            </a:lvl1pPr>
          </a:lstStyle>
          <a:p>
            <a:fld id="{D5C7B8F6-2765-465B-BF52-D1DF320C1AE3}" type="slidenum">
              <a:rPr lang="fi-FI" smtClean="0"/>
              <a:pPr/>
              <a:t>‹#›</a:t>
            </a:fld>
            <a:endParaRPr lang="fi-FI"/>
          </a:p>
        </p:txBody>
      </p:sp>
      <p:sp>
        <p:nvSpPr>
          <p:cNvPr id="8" name="Title 1">
            <a:extLst>
              <a:ext uri="{FF2B5EF4-FFF2-40B4-BE49-F238E27FC236}">
                <a16:creationId xmlns:a16="http://schemas.microsoft.com/office/drawing/2014/main" id="{A1378340-C080-47C5-983F-3EEBF0D75E02}"/>
              </a:ext>
            </a:extLst>
          </p:cNvPr>
          <p:cNvSpPr>
            <a:spLocks noGrp="1"/>
          </p:cNvSpPr>
          <p:nvPr>
            <p:ph type="title"/>
          </p:nvPr>
        </p:nvSpPr>
        <p:spPr>
          <a:xfrm>
            <a:off x="831850" y="2504504"/>
            <a:ext cx="10515600" cy="1500187"/>
          </a:xfrm>
        </p:spPr>
        <p:txBody>
          <a:bodyPr vert="horz" anchor="b">
            <a:normAutofit/>
          </a:bodyPr>
          <a:lstStyle>
            <a:lvl1pPr rtl="0">
              <a:defRPr sz="4400">
                <a:solidFill>
                  <a:schemeClr val="tx1"/>
                </a:solidFill>
              </a:defRPr>
            </a:lvl1pPr>
          </a:lstStyle>
          <a:p>
            <a:r>
              <a:rPr lang="fi-FI" err="1"/>
              <a:t>Click</a:t>
            </a:r>
            <a:r>
              <a:rPr lang="fi-FI"/>
              <a:t> to </a:t>
            </a:r>
            <a:r>
              <a:rPr lang="fi-FI" err="1"/>
              <a:t>edit</a:t>
            </a:r>
            <a:r>
              <a:rPr lang="fi-FI"/>
              <a:t> Master title </a:t>
            </a:r>
            <a:r>
              <a:rPr lang="fi-FI" err="1"/>
              <a:t>style</a:t>
            </a:r>
            <a:endParaRPr lang="fi-FI"/>
          </a:p>
        </p:txBody>
      </p:sp>
      <p:sp>
        <p:nvSpPr>
          <p:cNvPr id="9" name="Text Placeholder 2">
            <a:extLst>
              <a:ext uri="{FF2B5EF4-FFF2-40B4-BE49-F238E27FC236}">
                <a16:creationId xmlns:a16="http://schemas.microsoft.com/office/drawing/2014/main" id="{E074EB3E-6D1F-4DA0-B8DD-662308A06C3A}"/>
              </a:ext>
            </a:extLst>
          </p:cNvPr>
          <p:cNvSpPr>
            <a:spLocks noGrp="1"/>
          </p:cNvSpPr>
          <p:nvPr>
            <p:ph type="body" idx="1" hasCustomPrompt="1"/>
          </p:nvPr>
        </p:nvSpPr>
        <p:spPr>
          <a:xfrm>
            <a:off x="831850" y="4196271"/>
            <a:ext cx="10515600" cy="1500187"/>
          </a:xfrm>
        </p:spPr>
        <p:txBody>
          <a:bodyPr>
            <a:normAutofit/>
          </a:bodyPr>
          <a:lstStyle>
            <a:lvl1pPr marL="0" indent="0" rtl="0">
              <a:buNone/>
              <a:defRPr sz="2000">
                <a:solidFill>
                  <a:schemeClr val="tx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err="1"/>
              <a:t>Edit</a:t>
            </a:r>
            <a:r>
              <a:rPr lang="fi-FI"/>
              <a:t> Master </a:t>
            </a:r>
            <a:r>
              <a:rPr lang="fi-FI" err="1"/>
              <a:t>text</a:t>
            </a:r>
            <a:r>
              <a:rPr lang="fi-FI"/>
              <a:t> </a:t>
            </a:r>
            <a:r>
              <a:rPr lang="fi-FI" err="1"/>
              <a:t>styles</a:t>
            </a:r>
            <a:endParaRPr lang="fi-FI"/>
          </a:p>
        </p:txBody>
      </p:sp>
      <p:sp>
        <p:nvSpPr>
          <p:cNvPr id="7" name="Footer Placeholder 4">
            <a:extLst>
              <a:ext uri="{FF2B5EF4-FFF2-40B4-BE49-F238E27FC236}">
                <a16:creationId xmlns:a16="http://schemas.microsoft.com/office/drawing/2014/main" id="{E1F1CEFC-91A9-4473-A413-6D4A96A9FA7B}"/>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rtl="0">
              <a:defRPr sz="1200">
                <a:solidFill>
                  <a:schemeClr val="tx1"/>
                </a:solidFill>
                <a:latin typeface="Poppins SemiBold" panose="00000700000000000000" pitchFamily="2" charset="0"/>
                <a:cs typeface="Poppins SemiBold" panose="00000700000000000000" pitchFamily="2" charset="0"/>
              </a:defRPr>
            </a:lvl1pPr>
          </a:lstStyle>
          <a:p>
            <a:pPr algn="ctr"/>
            <a:endParaRPr lang="fi-FI"/>
          </a:p>
        </p:txBody>
      </p:sp>
    </p:spTree>
    <p:extLst>
      <p:ext uri="{BB962C8B-B14F-4D97-AF65-F5344CB8AC3E}">
        <p14:creationId xmlns:p14="http://schemas.microsoft.com/office/powerpoint/2010/main" val="587501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Valiotsikko_tumma_fuksi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CF40F85-95F5-4670-A123-C6319F3D6422}"/>
              </a:ext>
            </a:extLst>
          </p:cNvPr>
          <p:cNvGraphicFramePr>
            <a:graphicFrameLocks noChangeAspect="1"/>
          </p:cNvGraphicFramePr>
          <p:nvPr userDrawn="1">
            <p:custDataLst>
              <p:tags r:id="rId1"/>
            </p:custDataLst>
            <p:extLst>
              <p:ext uri="{D42A27DB-BD31-4B8C-83A1-F6EECF244321}">
                <p14:modId xmlns:p14="http://schemas.microsoft.com/office/powerpoint/2010/main" val="3923389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ACF40F85-95F5-4670-A123-C6319F3D642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A75B7F77-A7E2-4A93-AF37-79AB66521759}"/>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2" name="Title 1">
            <a:extLst>
              <a:ext uri="{FF2B5EF4-FFF2-40B4-BE49-F238E27FC236}">
                <a16:creationId xmlns:a16="http://schemas.microsoft.com/office/drawing/2014/main" id="{0CB7582F-B7A6-4B6B-AF59-21885C1D6E7C}"/>
              </a:ext>
            </a:extLst>
          </p:cNvPr>
          <p:cNvSpPr>
            <a:spLocks noGrp="1"/>
          </p:cNvSpPr>
          <p:nvPr>
            <p:ph type="title"/>
          </p:nvPr>
        </p:nvSpPr>
        <p:spPr>
          <a:xfrm>
            <a:off x="831850" y="2504504"/>
            <a:ext cx="10515600" cy="1500187"/>
          </a:xfrm>
        </p:spPr>
        <p:txBody>
          <a:bodyPr vert="horz" anchor="b">
            <a:normAutofit/>
          </a:bodyPr>
          <a:lstStyle>
            <a:lvl1pPr rtl="0">
              <a:defRPr sz="4400">
                <a:solidFill>
                  <a:schemeClr val="bg1"/>
                </a:solidFill>
              </a:defRPr>
            </a:lvl1pPr>
          </a:lstStyle>
          <a:p>
            <a:r>
              <a:rPr lang="fi-FI" err="1"/>
              <a:t>Click</a:t>
            </a:r>
            <a:r>
              <a:rPr lang="fi-FI"/>
              <a:t> to </a:t>
            </a:r>
            <a:r>
              <a:rPr lang="fi-FI" err="1"/>
              <a:t>edit</a:t>
            </a:r>
            <a:r>
              <a:rPr lang="fi-FI"/>
              <a:t> Master title </a:t>
            </a:r>
            <a:r>
              <a:rPr lang="fi-FI" err="1"/>
              <a:t>style</a:t>
            </a:r>
            <a:endParaRPr lang="fi-FI"/>
          </a:p>
        </p:txBody>
      </p:sp>
      <p:sp>
        <p:nvSpPr>
          <p:cNvPr id="3" name="Text Placeholder 2">
            <a:extLst>
              <a:ext uri="{FF2B5EF4-FFF2-40B4-BE49-F238E27FC236}">
                <a16:creationId xmlns:a16="http://schemas.microsoft.com/office/drawing/2014/main" id="{E819DD4A-F530-4694-A831-4C3DFA62E22F}"/>
              </a:ext>
            </a:extLst>
          </p:cNvPr>
          <p:cNvSpPr>
            <a:spLocks noGrp="1"/>
          </p:cNvSpPr>
          <p:nvPr>
            <p:ph type="body" idx="1" hasCustomPrompt="1"/>
          </p:nvPr>
        </p:nvSpPr>
        <p:spPr>
          <a:xfrm>
            <a:off x="831850" y="4196271"/>
            <a:ext cx="10515600" cy="1500187"/>
          </a:xfrm>
        </p:spPr>
        <p:txBody>
          <a:bodyPr>
            <a:normAutofit/>
          </a:bodyPr>
          <a:lstStyle>
            <a:lvl1pPr marL="0" indent="0" rtl="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err="1"/>
              <a:t>Edit</a:t>
            </a:r>
            <a:r>
              <a:rPr lang="fi-FI"/>
              <a:t> Master </a:t>
            </a:r>
            <a:r>
              <a:rPr lang="fi-FI" err="1"/>
              <a:t>text</a:t>
            </a:r>
            <a:r>
              <a:rPr lang="fi-FI"/>
              <a:t> </a:t>
            </a:r>
            <a:r>
              <a:rPr lang="fi-FI" err="1"/>
              <a:t>styles</a:t>
            </a:r>
            <a:endParaRPr lang="fi-FI"/>
          </a:p>
        </p:txBody>
      </p:sp>
      <p:pic>
        <p:nvPicPr>
          <p:cNvPr id="10" name="Picture 9" descr="A picture containing building, clipart&#10;&#10;Description automatically generated">
            <a:extLst>
              <a:ext uri="{FF2B5EF4-FFF2-40B4-BE49-F238E27FC236}">
                <a16:creationId xmlns:a16="http://schemas.microsoft.com/office/drawing/2014/main" id="{33F4A4EE-00AB-4282-8B80-FFBD6A5975D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80D9044F-FCBB-4029-9E23-FDB769B4715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6211696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Valiotsikko_vaalea_fuksia">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49ADD67-80B2-4B19-B906-F6BEC9EB2C7D}"/>
              </a:ext>
            </a:extLst>
          </p:cNvPr>
          <p:cNvGraphicFramePr>
            <a:graphicFrameLocks noChangeAspect="1"/>
          </p:cNvGraphicFramePr>
          <p:nvPr userDrawn="1">
            <p:custDataLst>
              <p:tags r:id="rId1"/>
            </p:custDataLst>
            <p:extLst>
              <p:ext uri="{D42A27DB-BD31-4B8C-83A1-F6EECF244321}">
                <p14:modId xmlns:p14="http://schemas.microsoft.com/office/powerpoint/2010/main" val="488387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249ADD67-80B2-4B19-B906-F6BEC9EB2C7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DCDCB01C-A9CF-445C-9A1A-5DF3BC0618D9}"/>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5" name="Title 1">
            <a:extLst>
              <a:ext uri="{FF2B5EF4-FFF2-40B4-BE49-F238E27FC236}">
                <a16:creationId xmlns:a16="http://schemas.microsoft.com/office/drawing/2014/main" id="{9D7BD377-A4BF-474C-8BF1-1CBA4AFD4B22}"/>
              </a:ext>
            </a:extLst>
          </p:cNvPr>
          <p:cNvSpPr>
            <a:spLocks noGrp="1"/>
          </p:cNvSpPr>
          <p:nvPr>
            <p:ph type="title"/>
          </p:nvPr>
        </p:nvSpPr>
        <p:spPr>
          <a:xfrm>
            <a:off x="831850" y="2504504"/>
            <a:ext cx="10515600" cy="1500187"/>
          </a:xfrm>
        </p:spPr>
        <p:txBody>
          <a:bodyPr vert="horz" anchor="b">
            <a:normAutofit/>
          </a:bodyPr>
          <a:lstStyle>
            <a:lvl1pPr rtl="0">
              <a:defRPr sz="4400">
                <a:solidFill>
                  <a:schemeClr val="bg1"/>
                </a:solidFill>
              </a:defRPr>
            </a:lvl1pPr>
          </a:lstStyle>
          <a:p>
            <a:r>
              <a:rPr lang="fi-FI" err="1"/>
              <a:t>Click</a:t>
            </a:r>
            <a:r>
              <a:rPr lang="fi-FI"/>
              <a:t> to </a:t>
            </a:r>
            <a:r>
              <a:rPr lang="fi-FI" err="1"/>
              <a:t>edit</a:t>
            </a:r>
            <a:r>
              <a:rPr lang="fi-FI"/>
              <a:t> Master title </a:t>
            </a:r>
            <a:r>
              <a:rPr lang="fi-FI" err="1"/>
              <a:t>style</a:t>
            </a:r>
            <a:endParaRPr lang="fi-FI"/>
          </a:p>
        </p:txBody>
      </p:sp>
      <p:sp>
        <p:nvSpPr>
          <p:cNvPr id="6" name="Text Placeholder 2">
            <a:extLst>
              <a:ext uri="{FF2B5EF4-FFF2-40B4-BE49-F238E27FC236}">
                <a16:creationId xmlns:a16="http://schemas.microsoft.com/office/drawing/2014/main" id="{E7CFCA1B-A982-4A80-B70C-437B77980F08}"/>
              </a:ext>
            </a:extLst>
          </p:cNvPr>
          <p:cNvSpPr>
            <a:spLocks noGrp="1"/>
          </p:cNvSpPr>
          <p:nvPr>
            <p:ph type="body" idx="1" hasCustomPrompt="1"/>
          </p:nvPr>
        </p:nvSpPr>
        <p:spPr>
          <a:xfrm>
            <a:off x="831850" y="4196271"/>
            <a:ext cx="10515600" cy="1500187"/>
          </a:xfrm>
        </p:spPr>
        <p:txBody>
          <a:bodyPr>
            <a:normAutofit/>
          </a:bodyPr>
          <a:lstStyle>
            <a:lvl1pPr marL="0" indent="0" rtl="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err="1"/>
              <a:t>Edit</a:t>
            </a:r>
            <a:r>
              <a:rPr lang="fi-FI"/>
              <a:t> Master </a:t>
            </a:r>
            <a:r>
              <a:rPr lang="fi-FI" err="1"/>
              <a:t>text</a:t>
            </a:r>
            <a:r>
              <a:rPr lang="fi-FI"/>
              <a:t> </a:t>
            </a:r>
            <a:r>
              <a:rPr lang="fi-FI" err="1"/>
              <a:t>styles</a:t>
            </a:r>
            <a:endParaRPr lang="fi-FI"/>
          </a:p>
        </p:txBody>
      </p:sp>
      <p:pic>
        <p:nvPicPr>
          <p:cNvPr id="7" name="Picture 6" descr="A picture containing building, clipart&#10;&#10;Description automatically generated">
            <a:extLst>
              <a:ext uri="{FF2B5EF4-FFF2-40B4-BE49-F238E27FC236}">
                <a16:creationId xmlns:a16="http://schemas.microsoft.com/office/drawing/2014/main" id="{BAD7213B-62A6-4498-8992-D0679296D30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9" name="Picture 8">
            <a:extLst>
              <a:ext uri="{FF2B5EF4-FFF2-40B4-BE49-F238E27FC236}">
                <a16:creationId xmlns:a16="http://schemas.microsoft.com/office/drawing/2014/main" id="{1039C038-5957-40E0-B1CF-CFF1D573AE0B}"/>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5419727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Valiotsikko_tumman_vihreä">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8654104-3D38-4D4D-A68D-AF1EDC7C36F9}"/>
              </a:ext>
            </a:extLst>
          </p:cNvPr>
          <p:cNvGraphicFramePr>
            <a:graphicFrameLocks noChangeAspect="1"/>
          </p:cNvGraphicFramePr>
          <p:nvPr userDrawn="1">
            <p:custDataLst>
              <p:tags r:id="rId1"/>
            </p:custDataLst>
            <p:extLst>
              <p:ext uri="{D42A27DB-BD31-4B8C-83A1-F6EECF244321}">
                <p14:modId xmlns:p14="http://schemas.microsoft.com/office/powerpoint/2010/main" val="5873667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28654104-3D38-4D4D-A68D-AF1EDC7C36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FF15C473-637B-4F74-89B6-7827FF484895}"/>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8" name="Title 1">
            <a:extLst>
              <a:ext uri="{FF2B5EF4-FFF2-40B4-BE49-F238E27FC236}">
                <a16:creationId xmlns:a16="http://schemas.microsoft.com/office/drawing/2014/main" id="{A4837C24-9D16-44F1-9A88-B5B4D64290B4}"/>
              </a:ext>
            </a:extLst>
          </p:cNvPr>
          <p:cNvSpPr>
            <a:spLocks noGrp="1"/>
          </p:cNvSpPr>
          <p:nvPr>
            <p:ph type="title"/>
          </p:nvPr>
        </p:nvSpPr>
        <p:spPr>
          <a:xfrm>
            <a:off x="831850" y="2504504"/>
            <a:ext cx="10515600" cy="1500187"/>
          </a:xfrm>
        </p:spPr>
        <p:txBody>
          <a:bodyPr vert="horz" anchor="b">
            <a:normAutofit/>
          </a:bodyPr>
          <a:lstStyle>
            <a:lvl1pPr rtl="0">
              <a:defRPr sz="4400">
                <a:solidFill>
                  <a:schemeClr val="bg1"/>
                </a:solidFill>
              </a:defRPr>
            </a:lvl1pPr>
          </a:lstStyle>
          <a:p>
            <a:r>
              <a:rPr lang="fi-FI" err="1"/>
              <a:t>Click</a:t>
            </a:r>
            <a:r>
              <a:rPr lang="fi-FI"/>
              <a:t> to </a:t>
            </a:r>
            <a:r>
              <a:rPr lang="fi-FI" err="1"/>
              <a:t>edit</a:t>
            </a:r>
            <a:r>
              <a:rPr lang="fi-FI"/>
              <a:t> Master title </a:t>
            </a:r>
            <a:r>
              <a:rPr lang="fi-FI" err="1"/>
              <a:t>style</a:t>
            </a:r>
            <a:endParaRPr lang="fi-FI"/>
          </a:p>
        </p:txBody>
      </p:sp>
      <p:sp>
        <p:nvSpPr>
          <p:cNvPr id="9" name="Text Placeholder 2">
            <a:extLst>
              <a:ext uri="{FF2B5EF4-FFF2-40B4-BE49-F238E27FC236}">
                <a16:creationId xmlns:a16="http://schemas.microsoft.com/office/drawing/2014/main" id="{A09BF18D-EBB2-47F4-A616-B0540DA6F8B2}"/>
              </a:ext>
            </a:extLst>
          </p:cNvPr>
          <p:cNvSpPr>
            <a:spLocks noGrp="1"/>
          </p:cNvSpPr>
          <p:nvPr>
            <p:ph type="body" idx="1" hasCustomPrompt="1"/>
          </p:nvPr>
        </p:nvSpPr>
        <p:spPr>
          <a:xfrm>
            <a:off x="831850" y="4196271"/>
            <a:ext cx="10515600" cy="1500187"/>
          </a:xfrm>
        </p:spPr>
        <p:txBody>
          <a:bodyPr>
            <a:normAutofit/>
          </a:bodyPr>
          <a:lstStyle>
            <a:lvl1pPr marL="0" indent="0" rtl="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err="1"/>
              <a:t>Edit</a:t>
            </a:r>
            <a:r>
              <a:rPr lang="fi-FI"/>
              <a:t> Master </a:t>
            </a:r>
            <a:r>
              <a:rPr lang="fi-FI" err="1"/>
              <a:t>text</a:t>
            </a:r>
            <a:r>
              <a:rPr lang="fi-FI"/>
              <a:t> </a:t>
            </a:r>
            <a:r>
              <a:rPr lang="fi-FI" err="1"/>
              <a:t>styles</a:t>
            </a:r>
            <a:endParaRPr lang="fi-FI"/>
          </a:p>
        </p:txBody>
      </p:sp>
      <p:pic>
        <p:nvPicPr>
          <p:cNvPr id="10" name="Picture 9" descr="A picture containing building, clipart&#10;&#10;Description automatically generated">
            <a:extLst>
              <a:ext uri="{FF2B5EF4-FFF2-40B4-BE49-F238E27FC236}">
                <a16:creationId xmlns:a16="http://schemas.microsoft.com/office/drawing/2014/main" id="{2050A66B-6ABF-42AA-92F8-DD58BCB477A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B3798B9D-FEAE-4ECD-B0F4-4094482A86BF}"/>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4700251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Valiotsikko_vaalean_vihreä">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F10FD97-9FB4-43E3-8C2E-033FEC0F33F3}"/>
              </a:ext>
            </a:extLst>
          </p:cNvPr>
          <p:cNvGraphicFramePr>
            <a:graphicFrameLocks noChangeAspect="1"/>
          </p:cNvGraphicFramePr>
          <p:nvPr userDrawn="1">
            <p:custDataLst>
              <p:tags r:id="rId1"/>
            </p:custDataLst>
            <p:extLst>
              <p:ext uri="{D42A27DB-BD31-4B8C-83A1-F6EECF244321}">
                <p14:modId xmlns:p14="http://schemas.microsoft.com/office/powerpoint/2010/main" val="16047854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8F10FD97-9FB4-43E3-8C2E-033FEC0F33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0D0DAA0E-1818-42FF-BB6C-93FD419E171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6" name="Title 1">
            <a:extLst>
              <a:ext uri="{FF2B5EF4-FFF2-40B4-BE49-F238E27FC236}">
                <a16:creationId xmlns:a16="http://schemas.microsoft.com/office/drawing/2014/main" id="{433585F5-0AE9-47A4-B6C9-1F5AA8AF3978}"/>
              </a:ext>
            </a:extLst>
          </p:cNvPr>
          <p:cNvSpPr>
            <a:spLocks noGrp="1"/>
          </p:cNvSpPr>
          <p:nvPr>
            <p:ph type="title"/>
          </p:nvPr>
        </p:nvSpPr>
        <p:spPr>
          <a:xfrm>
            <a:off x="831850" y="2504504"/>
            <a:ext cx="10515600" cy="1500187"/>
          </a:xfrm>
        </p:spPr>
        <p:txBody>
          <a:bodyPr vert="horz" anchor="b">
            <a:normAutofit/>
          </a:bodyPr>
          <a:lstStyle>
            <a:lvl1pPr rtl="0">
              <a:defRPr sz="4400">
                <a:solidFill>
                  <a:schemeClr val="bg1"/>
                </a:solidFill>
              </a:defRPr>
            </a:lvl1pPr>
          </a:lstStyle>
          <a:p>
            <a:r>
              <a:rPr lang="fi-FI" err="1"/>
              <a:t>Click</a:t>
            </a:r>
            <a:r>
              <a:rPr lang="fi-FI"/>
              <a:t> to </a:t>
            </a:r>
            <a:r>
              <a:rPr lang="fi-FI" err="1"/>
              <a:t>edit</a:t>
            </a:r>
            <a:r>
              <a:rPr lang="fi-FI"/>
              <a:t> Master title </a:t>
            </a:r>
            <a:r>
              <a:rPr lang="fi-FI" err="1"/>
              <a:t>style</a:t>
            </a:r>
            <a:endParaRPr lang="fi-FI"/>
          </a:p>
        </p:txBody>
      </p:sp>
      <p:sp>
        <p:nvSpPr>
          <p:cNvPr id="7" name="Text Placeholder 2">
            <a:extLst>
              <a:ext uri="{FF2B5EF4-FFF2-40B4-BE49-F238E27FC236}">
                <a16:creationId xmlns:a16="http://schemas.microsoft.com/office/drawing/2014/main" id="{1E078013-D062-4B74-BDD1-A7B1B92076E9}"/>
              </a:ext>
            </a:extLst>
          </p:cNvPr>
          <p:cNvSpPr>
            <a:spLocks noGrp="1"/>
          </p:cNvSpPr>
          <p:nvPr>
            <p:ph type="body" idx="1" hasCustomPrompt="1"/>
          </p:nvPr>
        </p:nvSpPr>
        <p:spPr>
          <a:xfrm>
            <a:off x="831850" y="4196271"/>
            <a:ext cx="10515600" cy="1500187"/>
          </a:xfrm>
        </p:spPr>
        <p:txBody>
          <a:bodyPr>
            <a:normAutofit/>
          </a:bodyPr>
          <a:lstStyle>
            <a:lvl1pPr marL="0" indent="0" rtl="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err="1"/>
              <a:t>Edit</a:t>
            </a:r>
            <a:r>
              <a:rPr lang="fi-FI"/>
              <a:t> Master </a:t>
            </a:r>
            <a:r>
              <a:rPr lang="fi-FI" err="1"/>
              <a:t>text</a:t>
            </a:r>
            <a:r>
              <a:rPr lang="fi-FI"/>
              <a:t> </a:t>
            </a:r>
            <a:r>
              <a:rPr lang="fi-FI" err="1"/>
              <a:t>styles</a:t>
            </a:r>
            <a:endParaRPr lang="fi-FI"/>
          </a:p>
        </p:txBody>
      </p:sp>
      <p:pic>
        <p:nvPicPr>
          <p:cNvPr id="8" name="Picture 7" descr="A picture containing building, clipart&#10;&#10;Description automatically generated">
            <a:extLst>
              <a:ext uri="{FF2B5EF4-FFF2-40B4-BE49-F238E27FC236}">
                <a16:creationId xmlns:a16="http://schemas.microsoft.com/office/drawing/2014/main" id="{4AA073B5-0C86-430C-876B-7CC72F534E7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0" name="Picture 9">
            <a:extLst>
              <a:ext uri="{FF2B5EF4-FFF2-40B4-BE49-F238E27FC236}">
                <a16:creationId xmlns:a16="http://schemas.microsoft.com/office/drawing/2014/main" id="{20000DCB-7161-46F8-98A1-B14A12FA314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8652889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Valiotsikko_tumman_sinine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54CC756-1C92-464C-8860-24F0B089BEAF}"/>
              </a:ext>
            </a:extLst>
          </p:cNvPr>
          <p:cNvGraphicFramePr>
            <a:graphicFrameLocks noChangeAspect="1"/>
          </p:cNvGraphicFramePr>
          <p:nvPr userDrawn="1">
            <p:custDataLst>
              <p:tags r:id="rId1"/>
            </p:custDataLst>
            <p:extLst>
              <p:ext uri="{D42A27DB-BD31-4B8C-83A1-F6EECF244321}">
                <p14:modId xmlns:p14="http://schemas.microsoft.com/office/powerpoint/2010/main" val="30126275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454CC756-1C92-464C-8860-24F0B089BEA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0019E351-BD38-4277-ACBC-BAB6F0B4EDE3}"/>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8" name="Title 1">
            <a:extLst>
              <a:ext uri="{FF2B5EF4-FFF2-40B4-BE49-F238E27FC236}">
                <a16:creationId xmlns:a16="http://schemas.microsoft.com/office/drawing/2014/main" id="{9AEBCB3B-E258-4D1D-BC07-970AA3335D50}"/>
              </a:ext>
            </a:extLst>
          </p:cNvPr>
          <p:cNvSpPr>
            <a:spLocks noGrp="1"/>
          </p:cNvSpPr>
          <p:nvPr>
            <p:ph type="title"/>
          </p:nvPr>
        </p:nvSpPr>
        <p:spPr>
          <a:xfrm>
            <a:off x="831850" y="2504504"/>
            <a:ext cx="10515600" cy="1500187"/>
          </a:xfrm>
        </p:spPr>
        <p:txBody>
          <a:bodyPr vert="horz" anchor="b">
            <a:normAutofit/>
          </a:bodyPr>
          <a:lstStyle>
            <a:lvl1pPr rtl="0">
              <a:defRPr sz="4400">
                <a:solidFill>
                  <a:schemeClr val="bg1"/>
                </a:solidFill>
              </a:defRPr>
            </a:lvl1pPr>
          </a:lstStyle>
          <a:p>
            <a:r>
              <a:rPr lang="fi-FI" err="1"/>
              <a:t>Click</a:t>
            </a:r>
            <a:r>
              <a:rPr lang="fi-FI"/>
              <a:t> to </a:t>
            </a:r>
            <a:r>
              <a:rPr lang="fi-FI" err="1"/>
              <a:t>edit</a:t>
            </a:r>
            <a:r>
              <a:rPr lang="fi-FI"/>
              <a:t> Master title </a:t>
            </a:r>
            <a:r>
              <a:rPr lang="fi-FI" err="1"/>
              <a:t>style</a:t>
            </a:r>
            <a:endParaRPr lang="fi-FI"/>
          </a:p>
        </p:txBody>
      </p:sp>
      <p:sp>
        <p:nvSpPr>
          <p:cNvPr id="9" name="Text Placeholder 2">
            <a:extLst>
              <a:ext uri="{FF2B5EF4-FFF2-40B4-BE49-F238E27FC236}">
                <a16:creationId xmlns:a16="http://schemas.microsoft.com/office/drawing/2014/main" id="{231E5CBF-528D-4C27-BD3D-52A728543F03}"/>
              </a:ext>
            </a:extLst>
          </p:cNvPr>
          <p:cNvSpPr>
            <a:spLocks noGrp="1"/>
          </p:cNvSpPr>
          <p:nvPr>
            <p:ph type="body" idx="1" hasCustomPrompt="1"/>
          </p:nvPr>
        </p:nvSpPr>
        <p:spPr>
          <a:xfrm>
            <a:off x="831850" y="4196271"/>
            <a:ext cx="10515600" cy="1500187"/>
          </a:xfrm>
        </p:spPr>
        <p:txBody>
          <a:bodyPr>
            <a:normAutofit/>
          </a:bodyPr>
          <a:lstStyle>
            <a:lvl1pPr marL="0" indent="0" rtl="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err="1"/>
              <a:t>Edit</a:t>
            </a:r>
            <a:r>
              <a:rPr lang="fi-FI"/>
              <a:t> Master </a:t>
            </a:r>
            <a:r>
              <a:rPr lang="fi-FI" err="1"/>
              <a:t>text</a:t>
            </a:r>
            <a:r>
              <a:rPr lang="fi-FI"/>
              <a:t> </a:t>
            </a:r>
            <a:r>
              <a:rPr lang="fi-FI" err="1"/>
              <a:t>styles</a:t>
            </a:r>
            <a:endParaRPr lang="fi-FI"/>
          </a:p>
        </p:txBody>
      </p:sp>
      <p:pic>
        <p:nvPicPr>
          <p:cNvPr id="10" name="Picture 9" descr="A picture containing building, clipart&#10;&#10;Description automatically generated">
            <a:extLst>
              <a:ext uri="{FF2B5EF4-FFF2-40B4-BE49-F238E27FC236}">
                <a16:creationId xmlns:a16="http://schemas.microsoft.com/office/drawing/2014/main" id="{FB4ABDF5-105C-4805-AE9A-307C01A7B8C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EF3588A0-7B6A-460B-9E61-0B1E3C34B50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7192077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Valiotsikko_vaalean_sinine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C58EA4-3935-4AE8-8DF0-B761C221A865}"/>
              </a:ext>
            </a:extLst>
          </p:cNvPr>
          <p:cNvGraphicFramePr>
            <a:graphicFrameLocks noChangeAspect="1"/>
          </p:cNvGraphicFramePr>
          <p:nvPr userDrawn="1">
            <p:custDataLst>
              <p:tags r:id="rId1"/>
            </p:custDataLst>
            <p:extLst>
              <p:ext uri="{D42A27DB-BD31-4B8C-83A1-F6EECF244321}">
                <p14:modId xmlns:p14="http://schemas.microsoft.com/office/powerpoint/2010/main" val="27395577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9AC58EA4-3935-4AE8-8DF0-B761C221A86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3331C4A3-3B70-473F-87DC-97F62378B29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6" name="Title 1">
            <a:extLst>
              <a:ext uri="{FF2B5EF4-FFF2-40B4-BE49-F238E27FC236}">
                <a16:creationId xmlns:a16="http://schemas.microsoft.com/office/drawing/2014/main" id="{AEC2ADAF-8754-4CBB-B2D1-1331D17D25E4}"/>
              </a:ext>
            </a:extLst>
          </p:cNvPr>
          <p:cNvSpPr>
            <a:spLocks noGrp="1"/>
          </p:cNvSpPr>
          <p:nvPr>
            <p:ph type="title"/>
          </p:nvPr>
        </p:nvSpPr>
        <p:spPr>
          <a:xfrm>
            <a:off x="831850" y="2504504"/>
            <a:ext cx="10515600" cy="1500187"/>
          </a:xfrm>
        </p:spPr>
        <p:txBody>
          <a:bodyPr vert="horz" anchor="b">
            <a:normAutofit/>
          </a:bodyPr>
          <a:lstStyle>
            <a:lvl1pPr rtl="0">
              <a:defRPr sz="4400">
                <a:solidFill>
                  <a:schemeClr val="bg1"/>
                </a:solidFill>
              </a:defRPr>
            </a:lvl1pPr>
          </a:lstStyle>
          <a:p>
            <a:r>
              <a:rPr lang="fi-FI" err="1"/>
              <a:t>Click</a:t>
            </a:r>
            <a:r>
              <a:rPr lang="fi-FI"/>
              <a:t> to </a:t>
            </a:r>
            <a:r>
              <a:rPr lang="fi-FI" err="1"/>
              <a:t>edit</a:t>
            </a:r>
            <a:r>
              <a:rPr lang="fi-FI"/>
              <a:t> Master title </a:t>
            </a:r>
            <a:r>
              <a:rPr lang="fi-FI" err="1"/>
              <a:t>style</a:t>
            </a:r>
            <a:endParaRPr lang="fi-FI"/>
          </a:p>
        </p:txBody>
      </p:sp>
      <p:sp>
        <p:nvSpPr>
          <p:cNvPr id="7" name="Text Placeholder 2">
            <a:extLst>
              <a:ext uri="{FF2B5EF4-FFF2-40B4-BE49-F238E27FC236}">
                <a16:creationId xmlns:a16="http://schemas.microsoft.com/office/drawing/2014/main" id="{B57B995B-39BF-44D4-988C-8C346A16CD9E}"/>
              </a:ext>
            </a:extLst>
          </p:cNvPr>
          <p:cNvSpPr>
            <a:spLocks noGrp="1"/>
          </p:cNvSpPr>
          <p:nvPr>
            <p:ph type="body" idx="1" hasCustomPrompt="1"/>
          </p:nvPr>
        </p:nvSpPr>
        <p:spPr>
          <a:xfrm>
            <a:off x="831850" y="4196271"/>
            <a:ext cx="10515600" cy="1500187"/>
          </a:xfrm>
        </p:spPr>
        <p:txBody>
          <a:bodyPr>
            <a:normAutofit/>
          </a:bodyPr>
          <a:lstStyle>
            <a:lvl1pPr marL="0" indent="0" rtl="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err="1"/>
              <a:t>Edit</a:t>
            </a:r>
            <a:r>
              <a:rPr lang="fi-FI"/>
              <a:t> Master </a:t>
            </a:r>
            <a:r>
              <a:rPr lang="fi-FI" err="1"/>
              <a:t>text</a:t>
            </a:r>
            <a:r>
              <a:rPr lang="fi-FI"/>
              <a:t> </a:t>
            </a:r>
            <a:r>
              <a:rPr lang="fi-FI" err="1"/>
              <a:t>styles</a:t>
            </a:r>
            <a:endParaRPr lang="fi-FI"/>
          </a:p>
        </p:txBody>
      </p:sp>
      <p:pic>
        <p:nvPicPr>
          <p:cNvPr id="8" name="Picture 7" descr="A picture containing building, clipart&#10;&#10;Description automatically generated">
            <a:extLst>
              <a:ext uri="{FF2B5EF4-FFF2-40B4-BE49-F238E27FC236}">
                <a16:creationId xmlns:a16="http://schemas.microsoft.com/office/drawing/2014/main" id="{3B8B122C-4305-4D0B-A2FA-D71C3E41AA5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0" name="Picture 9">
            <a:extLst>
              <a:ext uri="{FF2B5EF4-FFF2-40B4-BE49-F238E27FC236}">
                <a16:creationId xmlns:a16="http://schemas.microsoft.com/office/drawing/2014/main" id="{514AF265-CBF7-48D7-9C80-7B57889C64C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6907953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yhja">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3AE1E09-6E00-49B6-9977-8AB9E5D1459C}"/>
              </a:ext>
            </a:extLst>
          </p:cNvPr>
          <p:cNvGraphicFramePr>
            <a:graphicFrameLocks noChangeAspect="1"/>
          </p:cNvGraphicFramePr>
          <p:nvPr userDrawn="1">
            <p:custDataLst>
              <p:tags r:id="rId1"/>
            </p:custDataLst>
            <p:extLst>
              <p:ext uri="{D42A27DB-BD31-4B8C-83A1-F6EECF244321}">
                <p14:modId xmlns:p14="http://schemas.microsoft.com/office/powerpoint/2010/main" val="3810774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03AE1E09-6E00-49B6-9977-8AB9E5D1459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lvl1pPr rtl="0">
              <a:defRPr/>
            </a:lvl1pPr>
          </a:lstStyle>
          <a:p>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lvl1pPr rtl="0">
              <a:defRPr/>
            </a:lvl1pPr>
          </a:lstStyle>
          <a:p>
            <a:fld id="{D5C7B8F6-2765-465B-BF52-D1DF320C1AE3}" type="slidenum">
              <a:rPr lang="fi-FI" smtClean="0"/>
              <a:pPr/>
              <a:t>‹#›</a:t>
            </a:fld>
            <a:endParaRPr lang="fi-FI"/>
          </a:p>
        </p:txBody>
      </p:sp>
      <p:sp>
        <p:nvSpPr>
          <p:cNvPr id="5" name="Footer Placeholder 4">
            <a:extLst>
              <a:ext uri="{FF2B5EF4-FFF2-40B4-BE49-F238E27FC236}">
                <a16:creationId xmlns:a16="http://schemas.microsoft.com/office/drawing/2014/main" id="{8A456CC2-9C69-4506-ADB6-C3431FE02F53}"/>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rtl="0">
              <a:defRPr sz="1200">
                <a:solidFill>
                  <a:schemeClr val="tx1"/>
                </a:solidFill>
                <a:latin typeface="Poppins SemiBold" panose="00000700000000000000" pitchFamily="2" charset="0"/>
                <a:cs typeface="Poppins SemiBold" panose="00000700000000000000" pitchFamily="2" charset="0"/>
              </a:defRPr>
            </a:lvl1pPr>
          </a:lstStyle>
          <a:p>
            <a:pPr algn="ctr"/>
            <a:endParaRPr lang="fi-FI"/>
          </a:p>
        </p:txBody>
      </p:sp>
    </p:spTree>
    <p:extLst>
      <p:ext uri="{BB962C8B-B14F-4D97-AF65-F5344CB8AC3E}">
        <p14:creationId xmlns:p14="http://schemas.microsoft.com/office/powerpoint/2010/main" val="34576854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yhja_kuvio">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0B7B9D2-875B-4248-8BDF-2D81C257BC68}"/>
              </a:ext>
            </a:extLst>
          </p:cNvPr>
          <p:cNvGraphicFramePr>
            <a:graphicFrameLocks noChangeAspect="1"/>
          </p:cNvGraphicFramePr>
          <p:nvPr userDrawn="1">
            <p:custDataLst>
              <p:tags r:id="rId1"/>
            </p:custDataLst>
            <p:extLst>
              <p:ext uri="{D42A27DB-BD31-4B8C-83A1-F6EECF244321}">
                <p14:modId xmlns:p14="http://schemas.microsoft.com/office/powerpoint/2010/main" val="13004812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C0B7B9D2-875B-4248-8BDF-2D81C257BC6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lvl1pPr rtl="0">
              <a:defRPr/>
            </a:lvl1pPr>
          </a:lstStyle>
          <a:p>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lvl1pPr rtl="0">
              <a:defRPr/>
            </a:lvl1pPr>
          </a:lstStyle>
          <a:p>
            <a:fld id="{D5C7B8F6-2765-465B-BF52-D1DF320C1AE3}" type="slidenum">
              <a:rPr lang="fi-FI" smtClean="0"/>
              <a:pPr/>
              <a:t>‹#›</a:t>
            </a:fld>
            <a:endParaRPr lang="fi-FI"/>
          </a:p>
        </p:txBody>
      </p:sp>
      <p:pic>
        <p:nvPicPr>
          <p:cNvPr id="5" name="Picture 4" descr="A picture containing text&#10;&#10;Description automatically generated">
            <a:extLst>
              <a:ext uri="{FF2B5EF4-FFF2-40B4-BE49-F238E27FC236}">
                <a16:creationId xmlns:a16="http://schemas.microsoft.com/office/drawing/2014/main" id="{F2D2C7BF-71D4-48BF-9DD2-FE65AF4A265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47890" y="812800"/>
            <a:ext cx="5496219" cy="5232400"/>
          </a:xfrm>
          <a:prstGeom prst="rect">
            <a:avLst/>
          </a:prstGeom>
        </p:spPr>
      </p:pic>
      <p:sp>
        <p:nvSpPr>
          <p:cNvPr id="7" name="Footer Placeholder 4">
            <a:extLst>
              <a:ext uri="{FF2B5EF4-FFF2-40B4-BE49-F238E27FC236}">
                <a16:creationId xmlns:a16="http://schemas.microsoft.com/office/drawing/2014/main" id="{5E94213E-8A70-4CDD-9D43-D0A90C3E1C6B}"/>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rtl="0">
              <a:defRPr sz="1200">
                <a:solidFill>
                  <a:schemeClr val="tx1"/>
                </a:solidFill>
                <a:latin typeface="Poppins SemiBold" panose="00000700000000000000" pitchFamily="2" charset="0"/>
                <a:cs typeface="Poppins SemiBold" panose="00000700000000000000" pitchFamily="2" charset="0"/>
              </a:defRPr>
            </a:lvl1pPr>
          </a:lstStyle>
          <a:p>
            <a:pPr algn="ctr"/>
            <a:endParaRPr lang="fi-FI"/>
          </a:p>
        </p:txBody>
      </p:sp>
    </p:spTree>
    <p:extLst>
      <p:ext uri="{BB962C8B-B14F-4D97-AF65-F5344CB8AC3E}">
        <p14:creationId xmlns:p14="http://schemas.microsoft.com/office/powerpoint/2010/main" val="13539017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äliotsikko tummanvihreä">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2533869"/>
            <a:ext cx="7158644" cy="2387600"/>
          </a:xfrm>
        </p:spPr>
        <p:txBody>
          <a:bodyPr anchor="b"/>
          <a:lstStyle>
            <a:lvl1pPr algn="l">
              <a:defRPr sz="6000">
                <a:solidFill>
                  <a:schemeClr val="tx1"/>
                </a:solidFill>
              </a:defRPr>
            </a:lvl1pPr>
          </a:lstStyle>
          <a:p>
            <a:r>
              <a:rPr lang="en-GB" err="1"/>
              <a:t>Väliotsikko</a:t>
            </a:r>
            <a:r>
              <a:rPr lang="en-GB"/>
              <a:t> 60 </a:t>
            </a:r>
            <a:r>
              <a:rPr lang="en-GB" err="1"/>
              <a:t>pt</a:t>
            </a:r>
            <a:endParaRPr lang="fi-FI"/>
          </a:p>
        </p:txBody>
      </p:sp>
      <p:pic>
        <p:nvPicPr>
          <p:cNvPr id="3" name="Picture 2" descr="A picture containing building, clipart&#10;&#10;Description automatically generated">
            <a:extLst>
              <a:ext uri="{FF2B5EF4-FFF2-40B4-BE49-F238E27FC236}">
                <a16:creationId xmlns:a16="http://schemas.microsoft.com/office/drawing/2014/main" id="{60453A35-FB52-BE13-78F3-92B9E79A54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4" name="Picture 3">
            <a:extLst>
              <a:ext uri="{FF2B5EF4-FFF2-40B4-BE49-F238E27FC236}">
                <a16:creationId xmlns:a16="http://schemas.microsoft.com/office/drawing/2014/main" id="{4FD97E47-D446-A6B4-3014-4E2F273A6998}"/>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365267998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Piirakka_ja_selit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5AC23CF-6A9E-4AE4-A4F4-B0C77A378221}"/>
              </a:ext>
            </a:extLst>
          </p:cNvPr>
          <p:cNvGraphicFramePr>
            <a:graphicFrameLocks noChangeAspect="1"/>
          </p:cNvGraphicFramePr>
          <p:nvPr userDrawn="1">
            <p:custDataLst>
              <p:tags r:id="rId1"/>
            </p:custDataLst>
            <p:extLst>
              <p:ext uri="{D42A27DB-BD31-4B8C-83A1-F6EECF244321}">
                <p14:modId xmlns:p14="http://schemas.microsoft.com/office/powerpoint/2010/main" val="23426998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45AC23CF-6A9E-4AE4-A4F4-B0C77A37822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lvl1pPr rtl="0">
              <a:defRPr/>
            </a:lvl1pPr>
          </a:lstStyle>
          <a:p>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lvl1pPr rtl="0">
              <a:defRPr/>
            </a:lvl1pPr>
          </a:lstStyle>
          <a:p>
            <a:fld id="{D5C7B8F6-2765-465B-BF52-D1DF320C1AE3}" type="slidenum">
              <a:rPr lang="fi-FI" smtClean="0"/>
              <a:pPr/>
              <a:t>‹#›</a:t>
            </a:fld>
            <a:endParaRPr lang="fi-FI"/>
          </a:p>
        </p:txBody>
      </p:sp>
      <p:graphicFrame>
        <p:nvGraphicFramePr>
          <p:cNvPr id="7" name="Chart 6">
            <a:extLst>
              <a:ext uri="{FF2B5EF4-FFF2-40B4-BE49-F238E27FC236}">
                <a16:creationId xmlns:a16="http://schemas.microsoft.com/office/drawing/2014/main" id="{562D0573-C666-4B1A-9757-E53C856462BA}"/>
              </a:ext>
            </a:extLst>
          </p:cNvPr>
          <p:cNvGraphicFramePr/>
          <p:nvPr userDrawn="1">
            <p:extLst>
              <p:ext uri="{D42A27DB-BD31-4B8C-83A1-F6EECF244321}">
                <p14:modId xmlns:p14="http://schemas.microsoft.com/office/powerpoint/2010/main" val="1575378022"/>
              </p:ext>
            </p:extLst>
          </p:nvPr>
        </p:nvGraphicFramePr>
        <p:xfrm>
          <a:off x="850900" y="1314449"/>
          <a:ext cx="6329829" cy="450850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 Placeholder 3">
            <a:extLst>
              <a:ext uri="{FF2B5EF4-FFF2-40B4-BE49-F238E27FC236}">
                <a16:creationId xmlns:a16="http://schemas.microsoft.com/office/drawing/2014/main" id="{4F594614-D71D-4F1E-8614-54BFC47CAF78}"/>
              </a:ext>
            </a:extLst>
          </p:cNvPr>
          <p:cNvSpPr>
            <a:spLocks noGrp="1"/>
          </p:cNvSpPr>
          <p:nvPr>
            <p:ph type="body" sz="half" idx="2" hasCustomPrompt="1"/>
          </p:nvPr>
        </p:nvSpPr>
        <p:spPr>
          <a:xfrm>
            <a:off x="7421563" y="1314449"/>
            <a:ext cx="3932237" cy="4508500"/>
          </a:xfrm>
        </p:spPr>
        <p:txBody>
          <a:bodyPr/>
          <a:lstStyle>
            <a:lvl1pPr marL="0" indent="0"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err="1"/>
              <a:t>Edit</a:t>
            </a:r>
            <a:r>
              <a:rPr lang="fi-FI"/>
              <a:t> Master </a:t>
            </a:r>
            <a:r>
              <a:rPr lang="fi-FI" err="1"/>
              <a:t>text</a:t>
            </a:r>
            <a:r>
              <a:rPr lang="fi-FI"/>
              <a:t> </a:t>
            </a:r>
            <a:r>
              <a:rPr lang="fi-FI" err="1"/>
              <a:t>styles</a:t>
            </a:r>
            <a:endParaRPr lang="fi-FI"/>
          </a:p>
        </p:txBody>
      </p:sp>
      <p:sp>
        <p:nvSpPr>
          <p:cNvPr id="10" name="Title 1">
            <a:extLst>
              <a:ext uri="{FF2B5EF4-FFF2-40B4-BE49-F238E27FC236}">
                <a16:creationId xmlns:a16="http://schemas.microsoft.com/office/drawing/2014/main" id="{58EF112B-7659-4965-8D51-4E3F618E5A9B}"/>
              </a:ext>
            </a:extLst>
          </p:cNvPr>
          <p:cNvSpPr>
            <a:spLocks noGrp="1"/>
          </p:cNvSpPr>
          <p:nvPr>
            <p:ph type="title"/>
          </p:nvPr>
        </p:nvSpPr>
        <p:spPr>
          <a:xfrm>
            <a:off x="673668" y="487242"/>
            <a:ext cx="9569557" cy="613182"/>
          </a:xfrm>
        </p:spPr>
        <p:txBody>
          <a:bodyPr vert="horz"/>
          <a:lstStyle>
            <a:lvl1pPr rtl="0">
              <a:defRPr/>
            </a:lvl1pPr>
          </a:lstStyle>
          <a:p>
            <a:r>
              <a:rPr lang="fi-FI" err="1"/>
              <a:t>Click</a:t>
            </a:r>
            <a:r>
              <a:rPr lang="fi-FI"/>
              <a:t> to </a:t>
            </a:r>
            <a:r>
              <a:rPr lang="fi-FI" err="1"/>
              <a:t>edit</a:t>
            </a:r>
            <a:r>
              <a:rPr lang="fi-FI"/>
              <a:t> Master title </a:t>
            </a:r>
            <a:r>
              <a:rPr lang="fi-FI" err="1"/>
              <a:t>style</a:t>
            </a:r>
            <a:endParaRPr lang="fi-FI"/>
          </a:p>
        </p:txBody>
      </p:sp>
      <p:sp>
        <p:nvSpPr>
          <p:cNvPr id="11" name="Footer Placeholder 4">
            <a:extLst>
              <a:ext uri="{FF2B5EF4-FFF2-40B4-BE49-F238E27FC236}">
                <a16:creationId xmlns:a16="http://schemas.microsoft.com/office/drawing/2014/main" id="{28CB20B9-BF14-48B7-8FBF-55A893F50125}"/>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rtl="0">
              <a:defRPr sz="1200">
                <a:solidFill>
                  <a:schemeClr val="tx1"/>
                </a:solidFill>
                <a:latin typeface="Poppins SemiBold" panose="00000700000000000000" pitchFamily="2" charset="0"/>
                <a:cs typeface="Poppins SemiBold" panose="00000700000000000000" pitchFamily="2" charset="0"/>
              </a:defRPr>
            </a:lvl1pPr>
          </a:lstStyle>
          <a:p>
            <a:pPr algn="ctr"/>
            <a:endParaRPr lang="fi-FI"/>
          </a:p>
        </p:txBody>
      </p:sp>
    </p:spTree>
    <p:extLst>
      <p:ext uri="{BB962C8B-B14F-4D97-AF65-F5344CB8AC3E}">
        <p14:creationId xmlns:p14="http://schemas.microsoft.com/office/powerpoint/2010/main" val="28026114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Palkit_ja_selit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A827FBB-59CA-46C2-9016-6C737242EB2D}"/>
              </a:ext>
            </a:extLst>
          </p:cNvPr>
          <p:cNvGraphicFramePr>
            <a:graphicFrameLocks noChangeAspect="1"/>
          </p:cNvGraphicFramePr>
          <p:nvPr userDrawn="1">
            <p:custDataLst>
              <p:tags r:id="rId1"/>
            </p:custDataLst>
            <p:extLst>
              <p:ext uri="{D42A27DB-BD31-4B8C-83A1-F6EECF244321}">
                <p14:modId xmlns:p14="http://schemas.microsoft.com/office/powerpoint/2010/main" val="2153389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5A827FBB-59CA-46C2-9016-6C737242EB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lvl1pPr rtl="0">
              <a:defRPr/>
            </a:lvl1pPr>
          </a:lstStyle>
          <a:p>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lvl1pPr rtl="0">
              <a:defRPr/>
            </a:lvl1pPr>
          </a:lstStyle>
          <a:p>
            <a:fld id="{D5C7B8F6-2765-465B-BF52-D1DF320C1AE3}" type="slidenum">
              <a:rPr lang="fi-FI" smtClean="0"/>
              <a:pPr/>
              <a:t>‹#›</a:t>
            </a:fld>
            <a:endParaRPr lang="fi-FI"/>
          </a:p>
        </p:txBody>
      </p:sp>
      <p:graphicFrame>
        <p:nvGraphicFramePr>
          <p:cNvPr id="7" name="Chart 6">
            <a:extLst>
              <a:ext uri="{FF2B5EF4-FFF2-40B4-BE49-F238E27FC236}">
                <a16:creationId xmlns:a16="http://schemas.microsoft.com/office/drawing/2014/main" id="{562D0573-C666-4B1A-9757-E53C856462BA}"/>
              </a:ext>
            </a:extLst>
          </p:cNvPr>
          <p:cNvGraphicFramePr/>
          <p:nvPr userDrawn="1">
            <p:extLst>
              <p:ext uri="{D42A27DB-BD31-4B8C-83A1-F6EECF244321}">
                <p14:modId xmlns:p14="http://schemas.microsoft.com/office/powerpoint/2010/main" val="3797617559"/>
              </p:ext>
            </p:extLst>
          </p:nvPr>
        </p:nvGraphicFramePr>
        <p:xfrm>
          <a:off x="850900" y="1314449"/>
          <a:ext cx="6311900" cy="450850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 Placeholder 3">
            <a:extLst>
              <a:ext uri="{FF2B5EF4-FFF2-40B4-BE49-F238E27FC236}">
                <a16:creationId xmlns:a16="http://schemas.microsoft.com/office/drawing/2014/main" id="{4F594614-D71D-4F1E-8614-54BFC47CAF78}"/>
              </a:ext>
            </a:extLst>
          </p:cNvPr>
          <p:cNvSpPr>
            <a:spLocks noGrp="1"/>
          </p:cNvSpPr>
          <p:nvPr>
            <p:ph type="body" sz="half" idx="2" hasCustomPrompt="1"/>
          </p:nvPr>
        </p:nvSpPr>
        <p:spPr>
          <a:xfrm>
            <a:off x="7421563" y="1314449"/>
            <a:ext cx="3932237" cy="4508500"/>
          </a:xfrm>
        </p:spPr>
        <p:txBody>
          <a:bodyPr/>
          <a:lstStyle>
            <a:lvl1pPr marL="0" indent="0"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err="1"/>
              <a:t>Edit</a:t>
            </a:r>
            <a:r>
              <a:rPr lang="fi-FI"/>
              <a:t> Master </a:t>
            </a:r>
            <a:r>
              <a:rPr lang="fi-FI" err="1"/>
              <a:t>text</a:t>
            </a:r>
            <a:r>
              <a:rPr lang="fi-FI"/>
              <a:t> </a:t>
            </a:r>
            <a:r>
              <a:rPr lang="fi-FI" err="1"/>
              <a:t>styles</a:t>
            </a:r>
            <a:endParaRPr lang="fi-FI"/>
          </a:p>
        </p:txBody>
      </p:sp>
      <p:sp>
        <p:nvSpPr>
          <p:cNvPr id="10" name="Title 1">
            <a:extLst>
              <a:ext uri="{FF2B5EF4-FFF2-40B4-BE49-F238E27FC236}">
                <a16:creationId xmlns:a16="http://schemas.microsoft.com/office/drawing/2014/main" id="{0E089EDF-B6EA-42D8-ABC5-DC3F5127A982}"/>
              </a:ext>
            </a:extLst>
          </p:cNvPr>
          <p:cNvSpPr>
            <a:spLocks noGrp="1"/>
          </p:cNvSpPr>
          <p:nvPr>
            <p:ph type="title"/>
          </p:nvPr>
        </p:nvSpPr>
        <p:spPr>
          <a:xfrm>
            <a:off x="673668" y="487242"/>
            <a:ext cx="9569557" cy="613182"/>
          </a:xfrm>
        </p:spPr>
        <p:txBody>
          <a:bodyPr vert="horz"/>
          <a:lstStyle>
            <a:lvl1pPr rtl="0">
              <a:defRPr/>
            </a:lvl1pPr>
          </a:lstStyle>
          <a:p>
            <a:r>
              <a:rPr lang="fi-FI" err="1"/>
              <a:t>Click</a:t>
            </a:r>
            <a:r>
              <a:rPr lang="fi-FI"/>
              <a:t> to </a:t>
            </a:r>
            <a:r>
              <a:rPr lang="fi-FI" err="1"/>
              <a:t>edit</a:t>
            </a:r>
            <a:r>
              <a:rPr lang="fi-FI"/>
              <a:t> Master title </a:t>
            </a:r>
            <a:r>
              <a:rPr lang="fi-FI" err="1"/>
              <a:t>style</a:t>
            </a:r>
            <a:endParaRPr lang="fi-FI"/>
          </a:p>
        </p:txBody>
      </p:sp>
      <p:sp>
        <p:nvSpPr>
          <p:cNvPr id="11" name="Footer Placeholder 4">
            <a:extLst>
              <a:ext uri="{FF2B5EF4-FFF2-40B4-BE49-F238E27FC236}">
                <a16:creationId xmlns:a16="http://schemas.microsoft.com/office/drawing/2014/main" id="{2B898320-2141-47A4-9BD0-C34010A7F7A3}"/>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rtl="0">
              <a:defRPr sz="1200">
                <a:solidFill>
                  <a:schemeClr val="tx1"/>
                </a:solidFill>
                <a:latin typeface="Poppins SemiBold" panose="00000700000000000000" pitchFamily="2" charset="0"/>
                <a:cs typeface="Poppins SemiBold" panose="00000700000000000000" pitchFamily="2" charset="0"/>
              </a:defRPr>
            </a:lvl1pPr>
          </a:lstStyle>
          <a:p>
            <a:pPr algn="ctr"/>
            <a:endParaRPr lang="fi-FI"/>
          </a:p>
        </p:txBody>
      </p:sp>
    </p:spTree>
    <p:extLst>
      <p:ext uri="{BB962C8B-B14F-4D97-AF65-F5344CB8AC3E}">
        <p14:creationId xmlns:p14="http://schemas.microsoft.com/office/powerpoint/2010/main" val="9055001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Nosto_tumma_fuksia">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B5EDF9F-0D77-4353-B9B5-408AB6D0A11C}"/>
              </a:ext>
            </a:extLst>
          </p:cNvPr>
          <p:cNvGraphicFramePr>
            <a:graphicFrameLocks noChangeAspect="1"/>
          </p:cNvGraphicFramePr>
          <p:nvPr userDrawn="1">
            <p:custDataLst>
              <p:tags r:id="rId1"/>
            </p:custDataLst>
            <p:extLst>
              <p:ext uri="{D42A27DB-BD31-4B8C-83A1-F6EECF244321}">
                <p14:modId xmlns:p14="http://schemas.microsoft.com/office/powerpoint/2010/main" val="4274723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CB5EDF9F-0D77-4353-B9B5-408AB6D0A11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592E092F-4C18-4469-8E83-6A834109ED10}"/>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8" name="Text Placeholder 7">
            <a:extLst>
              <a:ext uri="{FF2B5EF4-FFF2-40B4-BE49-F238E27FC236}">
                <a16:creationId xmlns:a16="http://schemas.microsoft.com/office/drawing/2014/main" id="{52FAAFFF-5F2B-4165-A1EB-978BD4A568D5}"/>
              </a:ext>
            </a:extLst>
          </p:cNvPr>
          <p:cNvSpPr>
            <a:spLocks noGrp="1"/>
          </p:cNvSpPr>
          <p:nvPr>
            <p:ph type="body" sz="quarter" idx="13" hasCustomPrompt="1"/>
          </p:nvPr>
        </p:nvSpPr>
        <p:spPr>
          <a:xfrm>
            <a:off x="2570956" y="1967371"/>
            <a:ext cx="7050087" cy="2291431"/>
          </a:xfrm>
        </p:spPr>
        <p:txBody>
          <a:bodyPr>
            <a:noAutofit/>
          </a:bodyPr>
          <a:lstStyle>
            <a:lvl1pPr marL="0" indent="0" algn="ctr" rtl="0">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fi-FI" err="1"/>
              <a:t>Edit</a:t>
            </a:r>
            <a:r>
              <a:rPr lang="fi-FI"/>
              <a:t> Master </a:t>
            </a:r>
            <a:r>
              <a:rPr lang="fi-FI" err="1"/>
              <a:t>text</a:t>
            </a:r>
            <a:r>
              <a:rPr lang="fi-FI"/>
              <a:t> </a:t>
            </a:r>
            <a:r>
              <a:rPr lang="fi-FI" err="1"/>
              <a:t>styles</a:t>
            </a:r>
            <a:endParaRPr lang="fi-FI"/>
          </a:p>
        </p:txBody>
      </p:sp>
      <p:sp>
        <p:nvSpPr>
          <p:cNvPr id="10" name="Text Placeholder 9">
            <a:extLst>
              <a:ext uri="{FF2B5EF4-FFF2-40B4-BE49-F238E27FC236}">
                <a16:creationId xmlns:a16="http://schemas.microsoft.com/office/drawing/2014/main" id="{15B32EA3-DA3E-406D-8BC9-DB57E97263DB}"/>
              </a:ext>
            </a:extLst>
          </p:cNvPr>
          <p:cNvSpPr>
            <a:spLocks noGrp="1"/>
          </p:cNvSpPr>
          <p:nvPr>
            <p:ph type="body" sz="quarter" idx="14" hasCustomPrompt="1"/>
          </p:nvPr>
        </p:nvSpPr>
        <p:spPr>
          <a:xfrm>
            <a:off x="2570956" y="4416489"/>
            <a:ext cx="7050087" cy="1531937"/>
          </a:xfrm>
        </p:spPr>
        <p:txBody>
          <a:bodyPr>
            <a:normAutofit/>
          </a:bodyPr>
          <a:lstStyle>
            <a:lvl1pPr marL="0" indent="0" algn="ctr" rtl="0">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fi-FI" err="1"/>
              <a:t>Edit</a:t>
            </a:r>
            <a:r>
              <a:rPr lang="fi-FI"/>
              <a:t> Master </a:t>
            </a:r>
            <a:r>
              <a:rPr lang="fi-FI" err="1"/>
              <a:t>text</a:t>
            </a:r>
            <a:r>
              <a:rPr lang="fi-FI"/>
              <a:t> </a:t>
            </a:r>
            <a:r>
              <a:rPr lang="fi-FI" err="1"/>
              <a:t>styles</a:t>
            </a:r>
            <a:endParaRPr lang="fi-FI"/>
          </a:p>
        </p:txBody>
      </p:sp>
      <p:pic>
        <p:nvPicPr>
          <p:cNvPr id="9" name="Picture 8" descr="A picture containing building, clipart&#10;&#10;Description automatically generated">
            <a:extLst>
              <a:ext uri="{FF2B5EF4-FFF2-40B4-BE49-F238E27FC236}">
                <a16:creationId xmlns:a16="http://schemas.microsoft.com/office/drawing/2014/main" id="{66B60650-2462-4885-BDFA-965FD8BF28A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EF420B20-D0B9-412C-A986-EE4A299C275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726947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Nosto_vaalea_fuksia">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2356D16-9DB8-4E6E-BE5D-E340F18EA204}"/>
              </a:ext>
            </a:extLst>
          </p:cNvPr>
          <p:cNvGraphicFramePr>
            <a:graphicFrameLocks noChangeAspect="1"/>
          </p:cNvGraphicFramePr>
          <p:nvPr userDrawn="1">
            <p:custDataLst>
              <p:tags r:id="rId1"/>
            </p:custDataLst>
            <p:extLst>
              <p:ext uri="{D42A27DB-BD31-4B8C-83A1-F6EECF244321}">
                <p14:modId xmlns:p14="http://schemas.microsoft.com/office/powerpoint/2010/main" val="1326602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C2356D16-9DB8-4E6E-BE5D-E340F18EA20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8F300340-25EF-4F66-8FC0-3524FCC23AB6}"/>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5" name="Text Placeholder 7">
            <a:extLst>
              <a:ext uri="{FF2B5EF4-FFF2-40B4-BE49-F238E27FC236}">
                <a16:creationId xmlns:a16="http://schemas.microsoft.com/office/drawing/2014/main" id="{A5AC8F70-F194-41C7-805B-D92734070F4B}"/>
              </a:ext>
            </a:extLst>
          </p:cNvPr>
          <p:cNvSpPr>
            <a:spLocks noGrp="1"/>
          </p:cNvSpPr>
          <p:nvPr>
            <p:ph type="body" sz="quarter" idx="13" hasCustomPrompt="1"/>
          </p:nvPr>
        </p:nvSpPr>
        <p:spPr>
          <a:xfrm>
            <a:off x="2570956" y="1967371"/>
            <a:ext cx="7050087" cy="2291431"/>
          </a:xfrm>
        </p:spPr>
        <p:txBody>
          <a:bodyPr>
            <a:noAutofit/>
          </a:bodyPr>
          <a:lstStyle>
            <a:lvl1pPr marL="0" indent="0" algn="ctr" rtl="0">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fi-FI" err="1"/>
              <a:t>Edit</a:t>
            </a:r>
            <a:r>
              <a:rPr lang="fi-FI"/>
              <a:t> Master </a:t>
            </a:r>
            <a:r>
              <a:rPr lang="fi-FI" err="1"/>
              <a:t>text</a:t>
            </a:r>
            <a:r>
              <a:rPr lang="fi-FI"/>
              <a:t> </a:t>
            </a:r>
            <a:r>
              <a:rPr lang="fi-FI" err="1"/>
              <a:t>styles</a:t>
            </a:r>
            <a:endParaRPr lang="fi-FI"/>
          </a:p>
        </p:txBody>
      </p:sp>
      <p:sp>
        <p:nvSpPr>
          <p:cNvPr id="6" name="Text Placeholder 9">
            <a:extLst>
              <a:ext uri="{FF2B5EF4-FFF2-40B4-BE49-F238E27FC236}">
                <a16:creationId xmlns:a16="http://schemas.microsoft.com/office/drawing/2014/main" id="{2FE8445C-4D7C-459B-A750-14E5D4ADDF74}"/>
              </a:ext>
            </a:extLst>
          </p:cNvPr>
          <p:cNvSpPr>
            <a:spLocks noGrp="1"/>
          </p:cNvSpPr>
          <p:nvPr>
            <p:ph type="body" sz="quarter" idx="14" hasCustomPrompt="1"/>
          </p:nvPr>
        </p:nvSpPr>
        <p:spPr>
          <a:xfrm>
            <a:off x="2570956" y="4416489"/>
            <a:ext cx="7050087" cy="1531937"/>
          </a:xfrm>
        </p:spPr>
        <p:txBody>
          <a:bodyPr>
            <a:normAutofit/>
          </a:bodyPr>
          <a:lstStyle>
            <a:lvl1pPr marL="0" indent="0" algn="ctr" rtl="0">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fi-FI" err="1"/>
              <a:t>Edit</a:t>
            </a:r>
            <a:r>
              <a:rPr lang="fi-FI"/>
              <a:t> Master </a:t>
            </a:r>
            <a:r>
              <a:rPr lang="fi-FI" err="1"/>
              <a:t>text</a:t>
            </a:r>
            <a:r>
              <a:rPr lang="fi-FI"/>
              <a:t> </a:t>
            </a:r>
            <a:r>
              <a:rPr lang="fi-FI" err="1"/>
              <a:t>styles</a:t>
            </a:r>
            <a:endParaRPr lang="fi-FI"/>
          </a:p>
        </p:txBody>
      </p:sp>
      <p:pic>
        <p:nvPicPr>
          <p:cNvPr id="9" name="Picture 8" descr="A picture containing building, clipart&#10;&#10;Description automatically generated">
            <a:extLst>
              <a:ext uri="{FF2B5EF4-FFF2-40B4-BE49-F238E27FC236}">
                <a16:creationId xmlns:a16="http://schemas.microsoft.com/office/drawing/2014/main" id="{0D5E3786-1E77-41FF-ACC3-2C07F23E9AD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8" name="Picture 7">
            <a:extLst>
              <a:ext uri="{FF2B5EF4-FFF2-40B4-BE49-F238E27FC236}">
                <a16:creationId xmlns:a16="http://schemas.microsoft.com/office/drawing/2014/main" id="{87512402-4326-4965-85DC-B1C3CB99F22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4014290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Nosto_tumman_vihreä">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BAAB205-334A-4BA7-BE72-5EEF9D3EF08B}"/>
              </a:ext>
            </a:extLst>
          </p:cNvPr>
          <p:cNvGraphicFramePr>
            <a:graphicFrameLocks noChangeAspect="1"/>
          </p:cNvGraphicFramePr>
          <p:nvPr userDrawn="1">
            <p:custDataLst>
              <p:tags r:id="rId1"/>
            </p:custDataLst>
            <p:extLst>
              <p:ext uri="{D42A27DB-BD31-4B8C-83A1-F6EECF244321}">
                <p14:modId xmlns:p14="http://schemas.microsoft.com/office/powerpoint/2010/main" val="41920164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CBAAB205-334A-4BA7-BE72-5EEF9D3EF08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E053C6DA-FD50-4615-B8FB-FF833B6B874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9" name="Text Placeholder 7">
            <a:extLst>
              <a:ext uri="{FF2B5EF4-FFF2-40B4-BE49-F238E27FC236}">
                <a16:creationId xmlns:a16="http://schemas.microsoft.com/office/drawing/2014/main" id="{1D8D3088-BD2C-4F0D-AC59-B1D90F282A1A}"/>
              </a:ext>
            </a:extLst>
          </p:cNvPr>
          <p:cNvSpPr>
            <a:spLocks noGrp="1"/>
          </p:cNvSpPr>
          <p:nvPr>
            <p:ph type="body" sz="quarter" idx="13" hasCustomPrompt="1"/>
          </p:nvPr>
        </p:nvSpPr>
        <p:spPr>
          <a:xfrm>
            <a:off x="2570956" y="1967371"/>
            <a:ext cx="7050087" cy="2291431"/>
          </a:xfrm>
        </p:spPr>
        <p:txBody>
          <a:bodyPr>
            <a:noAutofit/>
          </a:bodyPr>
          <a:lstStyle>
            <a:lvl1pPr marL="0" indent="0" algn="ctr" rtl="0">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fi-FI" err="1"/>
              <a:t>Edit</a:t>
            </a:r>
            <a:r>
              <a:rPr lang="fi-FI"/>
              <a:t> Master </a:t>
            </a:r>
            <a:r>
              <a:rPr lang="fi-FI" err="1"/>
              <a:t>text</a:t>
            </a:r>
            <a:r>
              <a:rPr lang="fi-FI"/>
              <a:t> </a:t>
            </a:r>
            <a:r>
              <a:rPr lang="fi-FI" err="1"/>
              <a:t>styles</a:t>
            </a:r>
            <a:endParaRPr lang="fi-FI"/>
          </a:p>
        </p:txBody>
      </p:sp>
      <p:sp>
        <p:nvSpPr>
          <p:cNvPr id="10" name="Text Placeholder 9">
            <a:extLst>
              <a:ext uri="{FF2B5EF4-FFF2-40B4-BE49-F238E27FC236}">
                <a16:creationId xmlns:a16="http://schemas.microsoft.com/office/drawing/2014/main" id="{9729D64E-D9FD-4A72-A218-5A46A2A9E003}"/>
              </a:ext>
            </a:extLst>
          </p:cNvPr>
          <p:cNvSpPr>
            <a:spLocks noGrp="1"/>
          </p:cNvSpPr>
          <p:nvPr>
            <p:ph type="body" sz="quarter" idx="14" hasCustomPrompt="1"/>
          </p:nvPr>
        </p:nvSpPr>
        <p:spPr>
          <a:xfrm>
            <a:off x="2570956" y="4416489"/>
            <a:ext cx="7050087" cy="1531937"/>
          </a:xfrm>
        </p:spPr>
        <p:txBody>
          <a:bodyPr>
            <a:normAutofit/>
          </a:bodyPr>
          <a:lstStyle>
            <a:lvl1pPr marL="0" indent="0" algn="ctr" rtl="0">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fi-FI" err="1"/>
              <a:t>Edit</a:t>
            </a:r>
            <a:r>
              <a:rPr lang="fi-FI"/>
              <a:t> Master </a:t>
            </a:r>
            <a:r>
              <a:rPr lang="fi-FI" err="1"/>
              <a:t>text</a:t>
            </a:r>
            <a:r>
              <a:rPr lang="fi-FI"/>
              <a:t> </a:t>
            </a:r>
            <a:r>
              <a:rPr lang="fi-FI" err="1"/>
              <a:t>styles</a:t>
            </a:r>
            <a:endParaRPr lang="fi-FI"/>
          </a:p>
        </p:txBody>
      </p:sp>
      <p:pic>
        <p:nvPicPr>
          <p:cNvPr id="13" name="Picture 12" descr="A picture containing building, clipart&#10;&#10;Description automatically generated">
            <a:extLst>
              <a:ext uri="{FF2B5EF4-FFF2-40B4-BE49-F238E27FC236}">
                <a16:creationId xmlns:a16="http://schemas.microsoft.com/office/drawing/2014/main" id="{E2367D72-1261-4F4B-95BA-C217F9F6FE4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7B66ACCA-7C79-452D-AC6D-E7CE0118EBBF}"/>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8789878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Nosto_vaalean_vihreä">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B8B50B-D5DF-48C1-9B96-665E83C50949}"/>
              </a:ext>
            </a:extLst>
          </p:cNvPr>
          <p:cNvGraphicFramePr>
            <a:graphicFrameLocks noChangeAspect="1"/>
          </p:cNvGraphicFramePr>
          <p:nvPr userDrawn="1">
            <p:custDataLst>
              <p:tags r:id="rId1"/>
            </p:custDataLst>
            <p:extLst>
              <p:ext uri="{D42A27DB-BD31-4B8C-83A1-F6EECF244321}">
                <p14:modId xmlns:p14="http://schemas.microsoft.com/office/powerpoint/2010/main" val="36300826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1AB8B50B-D5DF-48C1-9B96-665E83C5094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C5FDCB13-2229-4EDE-9601-A214D628E3EB}"/>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7" name="Text Placeholder 7">
            <a:extLst>
              <a:ext uri="{FF2B5EF4-FFF2-40B4-BE49-F238E27FC236}">
                <a16:creationId xmlns:a16="http://schemas.microsoft.com/office/drawing/2014/main" id="{10A3972D-8B49-48B9-A933-077AD84C2B78}"/>
              </a:ext>
            </a:extLst>
          </p:cNvPr>
          <p:cNvSpPr>
            <a:spLocks noGrp="1"/>
          </p:cNvSpPr>
          <p:nvPr>
            <p:ph type="body" sz="quarter" idx="13" hasCustomPrompt="1"/>
          </p:nvPr>
        </p:nvSpPr>
        <p:spPr>
          <a:xfrm>
            <a:off x="2570956" y="1967371"/>
            <a:ext cx="7050087" cy="2291431"/>
          </a:xfrm>
        </p:spPr>
        <p:txBody>
          <a:bodyPr>
            <a:noAutofit/>
          </a:bodyPr>
          <a:lstStyle>
            <a:lvl1pPr marL="0" indent="0" algn="ctr" rtl="0">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fi-FI" err="1"/>
              <a:t>Edit</a:t>
            </a:r>
            <a:r>
              <a:rPr lang="fi-FI"/>
              <a:t> Master </a:t>
            </a:r>
            <a:r>
              <a:rPr lang="fi-FI" err="1"/>
              <a:t>text</a:t>
            </a:r>
            <a:r>
              <a:rPr lang="fi-FI"/>
              <a:t> </a:t>
            </a:r>
            <a:r>
              <a:rPr lang="fi-FI" err="1"/>
              <a:t>styles</a:t>
            </a:r>
            <a:endParaRPr lang="fi-FI"/>
          </a:p>
        </p:txBody>
      </p:sp>
      <p:sp>
        <p:nvSpPr>
          <p:cNvPr id="8" name="Text Placeholder 9">
            <a:extLst>
              <a:ext uri="{FF2B5EF4-FFF2-40B4-BE49-F238E27FC236}">
                <a16:creationId xmlns:a16="http://schemas.microsoft.com/office/drawing/2014/main" id="{0144724E-5CC4-417F-B397-D5FCDD27933A}"/>
              </a:ext>
            </a:extLst>
          </p:cNvPr>
          <p:cNvSpPr>
            <a:spLocks noGrp="1"/>
          </p:cNvSpPr>
          <p:nvPr>
            <p:ph type="body" sz="quarter" idx="14" hasCustomPrompt="1"/>
          </p:nvPr>
        </p:nvSpPr>
        <p:spPr>
          <a:xfrm>
            <a:off x="2570956" y="4416489"/>
            <a:ext cx="7050087" cy="1531937"/>
          </a:xfrm>
        </p:spPr>
        <p:txBody>
          <a:bodyPr>
            <a:normAutofit/>
          </a:bodyPr>
          <a:lstStyle>
            <a:lvl1pPr marL="0" indent="0" algn="ctr" rtl="0">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fi-FI" err="1"/>
              <a:t>Edit</a:t>
            </a:r>
            <a:r>
              <a:rPr lang="fi-FI"/>
              <a:t> Master </a:t>
            </a:r>
            <a:r>
              <a:rPr lang="fi-FI" err="1"/>
              <a:t>text</a:t>
            </a:r>
            <a:r>
              <a:rPr lang="fi-FI"/>
              <a:t> </a:t>
            </a:r>
            <a:r>
              <a:rPr lang="fi-FI" err="1"/>
              <a:t>styles</a:t>
            </a:r>
            <a:endParaRPr lang="fi-FI"/>
          </a:p>
        </p:txBody>
      </p:sp>
      <p:pic>
        <p:nvPicPr>
          <p:cNvPr id="10" name="Picture 9" descr="A picture containing building, clipart&#10;&#10;Description automatically generated">
            <a:extLst>
              <a:ext uri="{FF2B5EF4-FFF2-40B4-BE49-F238E27FC236}">
                <a16:creationId xmlns:a16="http://schemas.microsoft.com/office/drawing/2014/main" id="{0E4A42AB-E5D2-487E-A666-3E81D0EC4CF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E95806FA-A7F8-4680-B00C-DC11DE1C9C7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9254865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Nosto_tumman_sininen">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F387AE7-F655-460F-8AAD-BF27FA7AAA18}"/>
              </a:ext>
            </a:extLst>
          </p:cNvPr>
          <p:cNvGraphicFramePr>
            <a:graphicFrameLocks noChangeAspect="1"/>
          </p:cNvGraphicFramePr>
          <p:nvPr userDrawn="1">
            <p:custDataLst>
              <p:tags r:id="rId1"/>
            </p:custDataLst>
            <p:extLst>
              <p:ext uri="{D42A27DB-BD31-4B8C-83A1-F6EECF244321}">
                <p14:modId xmlns:p14="http://schemas.microsoft.com/office/powerpoint/2010/main" val="41454445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9F387AE7-F655-460F-8AAD-BF27FA7AAA1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D6DD7C14-1622-4EAE-AD65-6E914DFD8C1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9" name="Text Placeholder 7">
            <a:extLst>
              <a:ext uri="{FF2B5EF4-FFF2-40B4-BE49-F238E27FC236}">
                <a16:creationId xmlns:a16="http://schemas.microsoft.com/office/drawing/2014/main" id="{09808EF1-5D0E-43DC-80F8-12870B32C9E9}"/>
              </a:ext>
            </a:extLst>
          </p:cNvPr>
          <p:cNvSpPr>
            <a:spLocks noGrp="1"/>
          </p:cNvSpPr>
          <p:nvPr>
            <p:ph type="body" sz="quarter" idx="13" hasCustomPrompt="1"/>
          </p:nvPr>
        </p:nvSpPr>
        <p:spPr>
          <a:xfrm>
            <a:off x="2570956" y="1967371"/>
            <a:ext cx="7050087" cy="2291431"/>
          </a:xfrm>
        </p:spPr>
        <p:txBody>
          <a:bodyPr>
            <a:noAutofit/>
          </a:bodyPr>
          <a:lstStyle>
            <a:lvl1pPr marL="0" indent="0" algn="ctr" rtl="0">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fi-FI" err="1"/>
              <a:t>Edit</a:t>
            </a:r>
            <a:r>
              <a:rPr lang="fi-FI"/>
              <a:t> Master </a:t>
            </a:r>
            <a:r>
              <a:rPr lang="fi-FI" err="1"/>
              <a:t>text</a:t>
            </a:r>
            <a:r>
              <a:rPr lang="fi-FI"/>
              <a:t> </a:t>
            </a:r>
            <a:r>
              <a:rPr lang="fi-FI" err="1"/>
              <a:t>styles</a:t>
            </a:r>
            <a:endParaRPr lang="fi-FI"/>
          </a:p>
        </p:txBody>
      </p:sp>
      <p:sp>
        <p:nvSpPr>
          <p:cNvPr id="10" name="Text Placeholder 9">
            <a:extLst>
              <a:ext uri="{FF2B5EF4-FFF2-40B4-BE49-F238E27FC236}">
                <a16:creationId xmlns:a16="http://schemas.microsoft.com/office/drawing/2014/main" id="{410962C8-DE63-43D8-8942-0B0108C26B1A}"/>
              </a:ext>
            </a:extLst>
          </p:cNvPr>
          <p:cNvSpPr>
            <a:spLocks noGrp="1"/>
          </p:cNvSpPr>
          <p:nvPr>
            <p:ph type="body" sz="quarter" idx="14" hasCustomPrompt="1"/>
          </p:nvPr>
        </p:nvSpPr>
        <p:spPr>
          <a:xfrm>
            <a:off x="2570956" y="4416489"/>
            <a:ext cx="7050087" cy="1531937"/>
          </a:xfrm>
        </p:spPr>
        <p:txBody>
          <a:bodyPr>
            <a:normAutofit/>
          </a:bodyPr>
          <a:lstStyle>
            <a:lvl1pPr marL="0" indent="0" algn="ctr" rtl="0">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fi-FI" err="1"/>
              <a:t>Edit</a:t>
            </a:r>
            <a:r>
              <a:rPr lang="fi-FI"/>
              <a:t> Master </a:t>
            </a:r>
            <a:r>
              <a:rPr lang="fi-FI" err="1"/>
              <a:t>text</a:t>
            </a:r>
            <a:r>
              <a:rPr lang="fi-FI"/>
              <a:t> </a:t>
            </a:r>
            <a:r>
              <a:rPr lang="fi-FI" err="1"/>
              <a:t>styles</a:t>
            </a:r>
            <a:endParaRPr lang="fi-FI"/>
          </a:p>
        </p:txBody>
      </p:sp>
      <p:pic>
        <p:nvPicPr>
          <p:cNvPr id="13" name="Picture 12" descr="A picture containing building, clipart&#10;&#10;Description automatically generated">
            <a:extLst>
              <a:ext uri="{FF2B5EF4-FFF2-40B4-BE49-F238E27FC236}">
                <a16:creationId xmlns:a16="http://schemas.microsoft.com/office/drawing/2014/main" id="{2D6D991B-5BB1-4C8D-8A99-46E6234F7EF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63E06A6A-500D-4A81-A3A7-C636B9A8F49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4525719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Nosto_vaalean_sininen">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4268233-ACAA-46EC-B2AD-2C2564CD3032}"/>
              </a:ext>
            </a:extLst>
          </p:cNvPr>
          <p:cNvGraphicFramePr>
            <a:graphicFrameLocks noChangeAspect="1"/>
          </p:cNvGraphicFramePr>
          <p:nvPr userDrawn="1">
            <p:custDataLst>
              <p:tags r:id="rId1"/>
            </p:custDataLst>
            <p:extLst>
              <p:ext uri="{D42A27DB-BD31-4B8C-83A1-F6EECF244321}">
                <p14:modId xmlns:p14="http://schemas.microsoft.com/office/powerpoint/2010/main" val="2179328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94268233-ACAA-46EC-B2AD-2C2564CD30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6AD99560-B70C-4CB4-8E0D-135C4B4F0D25}"/>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7" name="Text Placeholder 7">
            <a:extLst>
              <a:ext uri="{FF2B5EF4-FFF2-40B4-BE49-F238E27FC236}">
                <a16:creationId xmlns:a16="http://schemas.microsoft.com/office/drawing/2014/main" id="{2F4CE26A-6975-4088-8C1C-2779DB91995C}"/>
              </a:ext>
            </a:extLst>
          </p:cNvPr>
          <p:cNvSpPr>
            <a:spLocks noGrp="1"/>
          </p:cNvSpPr>
          <p:nvPr>
            <p:ph type="body" sz="quarter" idx="13" hasCustomPrompt="1"/>
          </p:nvPr>
        </p:nvSpPr>
        <p:spPr>
          <a:xfrm>
            <a:off x="2570956" y="1967371"/>
            <a:ext cx="7050087" cy="2291431"/>
          </a:xfrm>
        </p:spPr>
        <p:txBody>
          <a:bodyPr>
            <a:noAutofit/>
          </a:bodyPr>
          <a:lstStyle>
            <a:lvl1pPr marL="0" indent="0" algn="ctr" rtl="0">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fi-FI" err="1"/>
              <a:t>Edit</a:t>
            </a:r>
            <a:r>
              <a:rPr lang="fi-FI"/>
              <a:t> Master </a:t>
            </a:r>
            <a:r>
              <a:rPr lang="fi-FI" err="1"/>
              <a:t>text</a:t>
            </a:r>
            <a:r>
              <a:rPr lang="fi-FI"/>
              <a:t> </a:t>
            </a:r>
            <a:r>
              <a:rPr lang="fi-FI" err="1"/>
              <a:t>styles</a:t>
            </a:r>
            <a:endParaRPr lang="fi-FI"/>
          </a:p>
        </p:txBody>
      </p:sp>
      <p:sp>
        <p:nvSpPr>
          <p:cNvPr id="8" name="Text Placeholder 9">
            <a:extLst>
              <a:ext uri="{FF2B5EF4-FFF2-40B4-BE49-F238E27FC236}">
                <a16:creationId xmlns:a16="http://schemas.microsoft.com/office/drawing/2014/main" id="{A4292A37-662E-4DBC-A495-79057914CC17}"/>
              </a:ext>
            </a:extLst>
          </p:cNvPr>
          <p:cNvSpPr>
            <a:spLocks noGrp="1"/>
          </p:cNvSpPr>
          <p:nvPr>
            <p:ph type="body" sz="quarter" idx="14" hasCustomPrompt="1"/>
          </p:nvPr>
        </p:nvSpPr>
        <p:spPr>
          <a:xfrm>
            <a:off x="2570956" y="4416489"/>
            <a:ext cx="7050087" cy="1531937"/>
          </a:xfrm>
        </p:spPr>
        <p:txBody>
          <a:bodyPr>
            <a:normAutofit/>
          </a:bodyPr>
          <a:lstStyle>
            <a:lvl1pPr marL="0" indent="0" algn="ctr" rtl="0">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fi-FI" err="1"/>
              <a:t>Edit</a:t>
            </a:r>
            <a:r>
              <a:rPr lang="fi-FI"/>
              <a:t> Master </a:t>
            </a:r>
            <a:r>
              <a:rPr lang="fi-FI" err="1"/>
              <a:t>text</a:t>
            </a:r>
            <a:r>
              <a:rPr lang="fi-FI"/>
              <a:t> </a:t>
            </a:r>
            <a:r>
              <a:rPr lang="fi-FI" err="1"/>
              <a:t>styles</a:t>
            </a:r>
            <a:endParaRPr lang="fi-FI"/>
          </a:p>
        </p:txBody>
      </p:sp>
      <p:pic>
        <p:nvPicPr>
          <p:cNvPr id="10" name="Picture 9" descr="A picture containing building, clipart&#10;&#10;Description automatically generated">
            <a:extLst>
              <a:ext uri="{FF2B5EF4-FFF2-40B4-BE49-F238E27FC236}">
                <a16:creationId xmlns:a16="http://schemas.microsoft.com/office/drawing/2014/main" id="{FAF58029-5C3F-4E73-9857-1AC430FAE03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8472B7A3-2663-4A44-A26A-8324E29C4C9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9618855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Lainaus_tumma_fuksia">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BC63CEC-3C07-4696-9C73-12C52AF504EF}"/>
              </a:ext>
            </a:extLst>
          </p:cNvPr>
          <p:cNvGraphicFramePr>
            <a:graphicFrameLocks noChangeAspect="1"/>
          </p:cNvGraphicFramePr>
          <p:nvPr userDrawn="1">
            <p:custDataLst>
              <p:tags r:id="rId1"/>
            </p:custDataLst>
            <p:extLst>
              <p:ext uri="{D42A27DB-BD31-4B8C-83A1-F6EECF244321}">
                <p14:modId xmlns:p14="http://schemas.microsoft.com/office/powerpoint/2010/main" val="25167765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EBC63CEC-3C07-4696-9C73-12C52AF504E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B3812B7F-03F8-47AC-A428-BF026456F91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7" name="Title 1">
            <a:extLst>
              <a:ext uri="{FF2B5EF4-FFF2-40B4-BE49-F238E27FC236}">
                <a16:creationId xmlns:a16="http://schemas.microsoft.com/office/drawing/2014/main" id="{2B7FEA2D-6A52-47ED-8DFD-956DBBF7B78C}"/>
              </a:ext>
            </a:extLst>
          </p:cNvPr>
          <p:cNvSpPr>
            <a:spLocks noGrp="1"/>
          </p:cNvSpPr>
          <p:nvPr>
            <p:ph type="title"/>
          </p:nvPr>
        </p:nvSpPr>
        <p:spPr>
          <a:xfrm>
            <a:off x="1582737" y="3069240"/>
            <a:ext cx="9026525" cy="2264569"/>
          </a:xfrm>
        </p:spPr>
        <p:txBody>
          <a:bodyPr vert="horz" anchor="t">
            <a:normAutofit/>
          </a:bodyPr>
          <a:lstStyle>
            <a:lvl1pPr algn="ctr" rtl="0">
              <a:defRPr sz="4400">
                <a:solidFill>
                  <a:schemeClr val="bg1"/>
                </a:solidFill>
              </a:defRPr>
            </a:lvl1pPr>
          </a:lstStyle>
          <a:p>
            <a:r>
              <a:rPr lang="fi-FI" err="1"/>
              <a:t>Click</a:t>
            </a:r>
            <a:r>
              <a:rPr lang="fi-FI"/>
              <a:t> to </a:t>
            </a:r>
            <a:r>
              <a:rPr lang="fi-FI" err="1"/>
              <a:t>edit</a:t>
            </a:r>
            <a:r>
              <a:rPr lang="fi-FI"/>
              <a:t> Master title </a:t>
            </a:r>
            <a:r>
              <a:rPr lang="fi-FI" err="1"/>
              <a:t>style</a:t>
            </a:r>
            <a:endParaRPr lang="fi-FI"/>
          </a:p>
        </p:txBody>
      </p:sp>
      <p:pic>
        <p:nvPicPr>
          <p:cNvPr id="3" name="Graphic 2" descr="Closed quotation mark">
            <a:extLst>
              <a:ext uri="{FF2B5EF4-FFF2-40B4-BE49-F238E27FC236}">
                <a16:creationId xmlns:a16="http://schemas.microsoft.com/office/drawing/2014/main" id="{CFBDBB6F-3A4D-4629-93D3-14502AE8EC4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3375" y="225439"/>
            <a:ext cx="4206846" cy="4206846"/>
          </a:xfrm>
          <a:prstGeom prst="rect">
            <a:avLst/>
          </a:prstGeom>
        </p:spPr>
      </p:pic>
      <p:pic>
        <p:nvPicPr>
          <p:cNvPr id="12" name="Graphic 11" descr="Closed quotation mark">
            <a:extLst>
              <a:ext uri="{FF2B5EF4-FFF2-40B4-BE49-F238E27FC236}">
                <a16:creationId xmlns:a16="http://schemas.microsoft.com/office/drawing/2014/main" id="{FDCD013D-750B-40EC-B3FD-30866C557B3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7877175" y="3230386"/>
            <a:ext cx="4206846" cy="4206846"/>
          </a:xfrm>
          <a:prstGeom prst="rect">
            <a:avLst/>
          </a:prstGeom>
        </p:spPr>
      </p:pic>
      <p:pic>
        <p:nvPicPr>
          <p:cNvPr id="8" name="Picture 7" descr="A picture containing building, clipart&#10;&#10;Description automatically generated">
            <a:extLst>
              <a:ext uri="{FF2B5EF4-FFF2-40B4-BE49-F238E27FC236}">
                <a16:creationId xmlns:a16="http://schemas.microsoft.com/office/drawing/2014/main" id="{2948B9A5-346C-4658-B145-33839B12055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9" name="Picture 8">
            <a:extLst>
              <a:ext uri="{FF2B5EF4-FFF2-40B4-BE49-F238E27FC236}">
                <a16:creationId xmlns:a16="http://schemas.microsoft.com/office/drawing/2014/main" id="{2C84AE66-04F3-4FC4-827B-3D825FC2FB4B}"/>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9128168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Lainaus_vaalea_fuksia">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9691734-DFFC-4A51-B990-5C3AA615C300}"/>
              </a:ext>
            </a:extLst>
          </p:cNvPr>
          <p:cNvGraphicFramePr>
            <a:graphicFrameLocks noChangeAspect="1"/>
          </p:cNvGraphicFramePr>
          <p:nvPr userDrawn="1">
            <p:custDataLst>
              <p:tags r:id="rId1"/>
            </p:custDataLst>
            <p:extLst>
              <p:ext uri="{D42A27DB-BD31-4B8C-83A1-F6EECF244321}">
                <p14:modId xmlns:p14="http://schemas.microsoft.com/office/powerpoint/2010/main" val="23966281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89691734-DFFC-4A51-B990-5C3AA615C30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163B5C1A-13B1-4DF6-9D59-D74F0DD9A7C1}"/>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7" name="Title 1">
            <a:extLst>
              <a:ext uri="{FF2B5EF4-FFF2-40B4-BE49-F238E27FC236}">
                <a16:creationId xmlns:a16="http://schemas.microsoft.com/office/drawing/2014/main" id="{60D7ED0F-9041-499A-921C-AEFDAC4F829D}"/>
              </a:ext>
            </a:extLst>
          </p:cNvPr>
          <p:cNvSpPr>
            <a:spLocks noGrp="1"/>
          </p:cNvSpPr>
          <p:nvPr>
            <p:ph type="title"/>
          </p:nvPr>
        </p:nvSpPr>
        <p:spPr>
          <a:xfrm>
            <a:off x="1582737" y="3069240"/>
            <a:ext cx="9026525" cy="2264569"/>
          </a:xfrm>
        </p:spPr>
        <p:txBody>
          <a:bodyPr vert="horz" anchor="t">
            <a:normAutofit/>
          </a:bodyPr>
          <a:lstStyle>
            <a:lvl1pPr algn="ctr" rtl="0">
              <a:defRPr sz="4400">
                <a:solidFill>
                  <a:schemeClr val="bg1"/>
                </a:solidFill>
              </a:defRPr>
            </a:lvl1pPr>
          </a:lstStyle>
          <a:p>
            <a:r>
              <a:rPr lang="fi-FI" err="1"/>
              <a:t>Click</a:t>
            </a:r>
            <a:r>
              <a:rPr lang="fi-FI"/>
              <a:t> to </a:t>
            </a:r>
            <a:r>
              <a:rPr lang="fi-FI" err="1"/>
              <a:t>edit</a:t>
            </a:r>
            <a:r>
              <a:rPr lang="fi-FI"/>
              <a:t> Master title </a:t>
            </a:r>
            <a:r>
              <a:rPr lang="fi-FI" err="1"/>
              <a:t>style</a:t>
            </a:r>
            <a:endParaRPr lang="fi-FI"/>
          </a:p>
        </p:txBody>
      </p:sp>
      <p:pic>
        <p:nvPicPr>
          <p:cNvPr id="8" name="Graphic 7" descr="Closed quotation mark">
            <a:extLst>
              <a:ext uri="{FF2B5EF4-FFF2-40B4-BE49-F238E27FC236}">
                <a16:creationId xmlns:a16="http://schemas.microsoft.com/office/drawing/2014/main" id="{2DF3ECAD-51F9-426B-BA2A-A31D15606BC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054D988B-BD2E-4868-BD0C-02864267099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7877175" y="3230386"/>
            <a:ext cx="4206846" cy="4206846"/>
          </a:xfrm>
          <a:prstGeom prst="rect">
            <a:avLst/>
          </a:prstGeom>
        </p:spPr>
      </p:pic>
      <p:pic>
        <p:nvPicPr>
          <p:cNvPr id="10" name="Picture 9" descr="A picture containing building, clipart&#10;&#10;Description automatically generated">
            <a:extLst>
              <a:ext uri="{FF2B5EF4-FFF2-40B4-BE49-F238E27FC236}">
                <a16:creationId xmlns:a16="http://schemas.microsoft.com/office/drawing/2014/main" id="{3E6C6386-945C-47E0-A075-7592821D610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1" name="Picture 10">
            <a:extLst>
              <a:ext uri="{FF2B5EF4-FFF2-40B4-BE49-F238E27FC236}">
                <a16:creationId xmlns:a16="http://schemas.microsoft.com/office/drawing/2014/main" id="{4BB7FA65-2EFB-4FAE-93DF-18B27B9B5D2B}"/>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1455837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äliotsikko vaaleansinine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2533869"/>
            <a:ext cx="7158644" cy="2387600"/>
          </a:xfrm>
        </p:spPr>
        <p:txBody>
          <a:bodyPr anchor="b"/>
          <a:lstStyle>
            <a:lvl1pPr algn="l">
              <a:defRPr sz="6000">
                <a:solidFill>
                  <a:schemeClr val="accent4"/>
                </a:solidFill>
              </a:defRPr>
            </a:lvl1pPr>
          </a:lstStyle>
          <a:p>
            <a:r>
              <a:rPr lang="en-GB" err="1"/>
              <a:t>Väliotsikko</a:t>
            </a:r>
            <a:r>
              <a:rPr lang="en-GB"/>
              <a:t> 60 </a:t>
            </a:r>
            <a:r>
              <a:rPr lang="en-GB" err="1"/>
              <a:t>pt</a:t>
            </a:r>
            <a:endParaRPr lang="fi-FI"/>
          </a:p>
        </p:txBody>
      </p:sp>
      <p:pic>
        <p:nvPicPr>
          <p:cNvPr id="5" name="Picture 4">
            <a:extLst>
              <a:ext uri="{FF2B5EF4-FFF2-40B4-BE49-F238E27FC236}">
                <a16:creationId xmlns:a16="http://schemas.microsoft.com/office/drawing/2014/main" id="{903CF214-76DA-68B4-2B4A-8177027A9517}"/>
              </a:ext>
            </a:extLst>
          </p:cNvPr>
          <p:cNvPicPr>
            <a:picLocks noChangeAspect="1"/>
          </p:cNvPicPr>
          <p:nvPr userDrawn="1"/>
        </p:nvPicPr>
        <p:blipFill>
          <a:blip r:embed="rId2"/>
          <a:stretch>
            <a:fillRect/>
          </a:stretch>
        </p:blipFill>
        <p:spPr>
          <a:xfrm>
            <a:off x="8250902" y="2000187"/>
            <a:ext cx="3645548" cy="3092400"/>
          </a:xfrm>
          <a:prstGeom prst="rect">
            <a:avLst/>
          </a:prstGeom>
        </p:spPr>
      </p:pic>
      <p:pic>
        <p:nvPicPr>
          <p:cNvPr id="6" name="Picture 5">
            <a:extLst>
              <a:ext uri="{FF2B5EF4-FFF2-40B4-BE49-F238E27FC236}">
                <a16:creationId xmlns:a16="http://schemas.microsoft.com/office/drawing/2014/main" id="{B3D36BE2-B80E-CE08-EBD9-EEB35490D95C}"/>
              </a:ext>
            </a:extLst>
          </p:cNvPr>
          <p:cNvPicPr>
            <a:picLocks noChangeAspect="1"/>
          </p:cNvPicPr>
          <p:nvPr userDrawn="1"/>
        </p:nvPicPr>
        <p:blipFill>
          <a:blip r:embed="rId3"/>
          <a:srcRect/>
          <a:stretch/>
        </p:blipFill>
        <p:spPr>
          <a:xfrm>
            <a:off x="144893" y="6057899"/>
            <a:ext cx="3152985" cy="678274"/>
          </a:xfrm>
          <a:prstGeom prst="rect">
            <a:avLst/>
          </a:prstGeom>
        </p:spPr>
      </p:pic>
    </p:spTree>
    <p:extLst>
      <p:ext uri="{BB962C8B-B14F-4D97-AF65-F5344CB8AC3E}">
        <p14:creationId xmlns:p14="http://schemas.microsoft.com/office/powerpoint/2010/main" val="176222848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Lainaus_tumman_vihreä">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83E6D0-5085-44D6-AC58-0A9DE3CC11A1}"/>
              </a:ext>
            </a:extLst>
          </p:cNvPr>
          <p:cNvGraphicFramePr>
            <a:graphicFrameLocks noChangeAspect="1"/>
          </p:cNvGraphicFramePr>
          <p:nvPr userDrawn="1">
            <p:custDataLst>
              <p:tags r:id="rId1"/>
            </p:custDataLst>
            <p:extLst>
              <p:ext uri="{D42A27DB-BD31-4B8C-83A1-F6EECF244321}">
                <p14:modId xmlns:p14="http://schemas.microsoft.com/office/powerpoint/2010/main" val="22184047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3683E6D0-5085-44D6-AC58-0A9DE3CC11A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AA28C2B3-EED9-4BDF-AC6A-C2BFC1453DA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7" name="Title 1">
            <a:extLst>
              <a:ext uri="{FF2B5EF4-FFF2-40B4-BE49-F238E27FC236}">
                <a16:creationId xmlns:a16="http://schemas.microsoft.com/office/drawing/2014/main" id="{D605A358-014F-48BC-99D7-1F4227F7FE42}"/>
              </a:ext>
            </a:extLst>
          </p:cNvPr>
          <p:cNvSpPr>
            <a:spLocks noGrp="1"/>
          </p:cNvSpPr>
          <p:nvPr>
            <p:ph type="title"/>
          </p:nvPr>
        </p:nvSpPr>
        <p:spPr>
          <a:xfrm>
            <a:off x="1582737" y="3069240"/>
            <a:ext cx="9026525" cy="2264569"/>
          </a:xfrm>
        </p:spPr>
        <p:txBody>
          <a:bodyPr vert="horz" anchor="t">
            <a:normAutofit/>
          </a:bodyPr>
          <a:lstStyle>
            <a:lvl1pPr algn="ctr" rtl="0">
              <a:defRPr sz="4400">
                <a:solidFill>
                  <a:schemeClr val="bg1"/>
                </a:solidFill>
              </a:defRPr>
            </a:lvl1pPr>
          </a:lstStyle>
          <a:p>
            <a:r>
              <a:rPr lang="fi-FI" err="1"/>
              <a:t>Click</a:t>
            </a:r>
            <a:r>
              <a:rPr lang="fi-FI"/>
              <a:t> to </a:t>
            </a:r>
            <a:r>
              <a:rPr lang="fi-FI" err="1"/>
              <a:t>edit</a:t>
            </a:r>
            <a:r>
              <a:rPr lang="fi-FI"/>
              <a:t> Master title </a:t>
            </a:r>
            <a:r>
              <a:rPr lang="fi-FI" err="1"/>
              <a:t>style</a:t>
            </a:r>
            <a:endParaRPr lang="fi-FI"/>
          </a:p>
        </p:txBody>
      </p:sp>
      <p:pic>
        <p:nvPicPr>
          <p:cNvPr id="8" name="Graphic 7" descr="Closed quotation mark">
            <a:extLst>
              <a:ext uri="{FF2B5EF4-FFF2-40B4-BE49-F238E27FC236}">
                <a16:creationId xmlns:a16="http://schemas.microsoft.com/office/drawing/2014/main" id="{A0E55188-C435-4ADB-89AF-C484D0CC348A}"/>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5CC0672F-9201-45FA-9419-DF8790A0BC2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7877175" y="3230386"/>
            <a:ext cx="4206846" cy="4206846"/>
          </a:xfrm>
          <a:prstGeom prst="rect">
            <a:avLst/>
          </a:prstGeom>
        </p:spPr>
      </p:pic>
      <p:pic>
        <p:nvPicPr>
          <p:cNvPr id="10" name="Picture 9" descr="A picture containing building, clipart&#10;&#10;Description automatically generated">
            <a:extLst>
              <a:ext uri="{FF2B5EF4-FFF2-40B4-BE49-F238E27FC236}">
                <a16:creationId xmlns:a16="http://schemas.microsoft.com/office/drawing/2014/main" id="{FE4D2E0D-6F0C-4473-9A14-F0C36B7C2D2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1" name="Picture 10">
            <a:extLst>
              <a:ext uri="{FF2B5EF4-FFF2-40B4-BE49-F238E27FC236}">
                <a16:creationId xmlns:a16="http://schemas.microsoft.com/office/drawing/2014/main" id="{CF8D27C9-8603-41B8-86B2-143B00789D69}"/>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7651022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Lainaus_vaalean_vihreä">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39BB1D3-AC5D-4B16-8E1D-53FEE1A7B51C}"/>
              </a:ext>
            </a:extLst>
          </p:cNvPr>
          <p:cNvGraphicFramePr>
            <a:graphicFrameLocks noChangeAspect="1"/>
          </p:cNvGraphicFramePr>
          <p:nvPr userDrawn="1">
            <p:custDataLst>
              <p:tags r:id="rId1"/>
            </p:custDataLst>
            <p:extLst>
              <p:ext uri="{D42A27DB-BD31-4B8C-83A1-F6EECF244321}">
                <p14:modId xmlns:p14="http://schemas.microsoft.com/office/powerpoint/2010/main" val="1476124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a:extLst>
                          <a:ext uri="{FF2B5EF4-FFF2-40B4-BE49-F238E27FC236}">
                            <a16:creationId xmlns:a16="http://schemas.microsoft.com/office/drawing/2014/main" id="{F39BB1D3-AC5D-4B16-8E1D-53FEE1A7B51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B4D3C9BD-E553-4532-8F1B-692757DFFA32}"/>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7" name="Title 1">
            <a:extLst>
              <a:ext uri="{FF2B5EF4-FFF2-40B4-BE49-F238E27FC236}">
                <a16:creationId xmlns:a16="http://schemas.microsoft.com/office/drawing/2014/main" id="{2B7FEA2D-6A52-47ED-8DFD-956DBBF7B78C}"/>
              </a:ext>
            </a:extLst>
          </p:cNvPr>
          <p:cNvSpPr>
            <a:spLocks noGrp="1"/>
          </p:cNvSpPr>
          <p:nvPr>
            <p:ph type="title"/>
          </p:nvPr>
        </p:nvSpPr>
        <p:spPr>
          <a:xfrm>
            <a:off x="1582737" y="3069240"/>
            <a:ext cx="9026525" cy="2264569"/>
          </a:xfrm>
        </p:spPr>
        <p:txBody>
          <a:bodyPr vert="horz" anchor="t">
            <a:normAutofit/>
          </a:bodyPr>
          <a:lstStyle>
            <a:lvl1pPr algn="ctr" rtl="0">
              <a:defRPr sz="4400">
                <a:solidFill>
                  <a:schemeClr val="bg1"/>
                </a:solidFill>
              </a:defRPr>
            </a:lvl1pPr>
          </a:lstStyle>
          <a:p>
            <a:r>
              <a:rPr lang="fi-FI" err="1"/>
              <a:t>Click</a:t>
            </a:r>
            <a:r>
              <a:rPr lang="fi-FI"/>
              <a:t> to </a:t>
            </a:r>
            <a:r>
              <a:rPr lang="fi-FI" err="1"/>
              <a:t>edit</a:t>
            </a:r>
            <a:r>
              <a:rPr lang="fi-FI"/>
              <a:t> Master title </a:t>
            </a:r>
            <a:r>
              <a:rPr lang="fi-FI" err="1"/>
              <a:t>style</a:t>
            </a:r>
            <a:endParaRPr lang="fi-FI"/>
          </a:p>
        </p:txBody>
      </p:sp>
      <p:pic>
        <p:nvPicPr>
          <p:cNvPr id="3" name="Graphic 2" descr="Closed quotation mark">
            <a:extLst>
              <a:ext uri="{FF2B5EF4-FFF2-40B4-BE49-F238E27FC236}">
                <a16:creationId xmlns:a16="http://schemas.microsoft.com/office/drawing/2014/main" id="{CFBDBB6F-3A4D-4629-93D3-14502AE8EC4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3375" y="225439"/>
            <a:ext cx="4206846" cy="4206846"/>
          </a:xfrm>
          <a:prstGeom prst="rect">
            <a:avLst/>
          </a:prstGeom>
        </p:spPr>
      </p:pic>
      <p:pic>
        <p:nvPicPr>
          <p:cNvPr id="12" name="Graphic 11" descr="Closed quotation mark">
            <a:extLst>
              <a:ext uri="{FF2B5EF4-FFF2-40B4-BE49-F238E27FC236}">
                <a16:creationId xmlns:a16="http://schemas.microsoft.com/office/drawing/2014/main" id="{FDCD013D-750B-40EC-B3FD-30866C557B3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7877175" y="3230386"/>
            <a:ext cx="4206846" cy="4206846"/>
          </a:xfrm>
          <a:prstGeom prst="rect">
            <a:avLst/>
          </a:prstGeom>
        </p:spPr>
      </p:pic>
      <p:pic>
        <p:nvPicPr>
          <p:cNvPr id="6" name="Picture 5" descr="A picture containing building, clipart&#10;&#10;Description automatically generated">
            <a:extLst>
              <a:ext uri="{FF2B5EF4-FFF2-40B4-BE49-F238E27FC236}">
                <a16:creationId xmlns:a16="http://schemas.microsoft.com/office/drawing/2014/main" id="{F5C3D7A0-CEE8-4810-AC66-8EEF47827F7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8" name="Picture 7">
            <a:extLst>
              <a:ext uri="{FF2B5EF4-FFF2-40B4-BE49-F238E27FC236}">
                <a16:creationId xmlns:a16="http://schemas.microsoft.com/office/drawing/2014/main" id="{00A7BB2D-8403-4821-A23A-A7F9980B163B}"/>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7729893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Lainaus_tumman_sinine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79CE272-EEE1-4B64-883D-68808734B2F6}"/>
              </a:ext>
            </a:extLst>
          </p:cNvPr>
          <p:cNvGraphicFramePr>
            <a:graphicFrameLocks noChangeAspect="1"/>
          </p:cNvGraphicFramePr>
          <p:nvPr userDrawn="1">
            <p:custDataLst>
              <p:tags r:id="rId1"/>
            </p:custDataLst>
            <p:extLst>
              <p:ext uri="{D42A27DB-BD31-4B8C-83A1-F6EECF244321}">
                <p14:modId xmlns:p14="http://schemas.microsoft.com/office/powerpoint/2010/main" val="2747907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479CE272-EEE1-4B64-883D-68808734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32F164F4-88DD-4DB6-A969-CF67CBF9190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7" name="Title 1">
            <a:extLst>
              <a:ext uri="{FF2B5EF4-FFF2-40B4-BE49-F238E27FC236}">
                <a16:creationId xmlns:a16="http://schemas.microsoft.com/office/drawing/2014/main" id="{60D7ED0F-9041-499A-921C-AEFDAC4F829D}"/>
              </a:ext>
            </a:extLst>
          </p:cNvPr>
          <p:cNvSpPr>
            <a:spLocks noGrp="1"/>
          </p:cNvSpPr>
          <p:nvPr>
            <p:ph type="title"/>
          </p:nvPr>
        </p:nvSpPr>
        <p:spPr>
          <a:xfrm>
            <a:off x="1582737" y="3069240"/>
            <a:ext cx="9026525" cy="2264569"/>
          </a:xfrm>
        </p:spPr>
        <p:txBody>
          <a:bodyPr vert="horz" anchor="t">
            <a:normAutofit/>
          </a:bodyPr>
          <a:lstStyle>
            <a:lvl1pPr algn="ctr" rtl="0">
              <a:defRPr sz="4400">
                <a:solidFill>
                  <a:schemeClr val="bg1"/>
                </a:solidFill>
              </a:defRPr>
            </a:lvl1pPr>
          </a:lstStyle>
          <a:p>
            <a:r>
              <a:rPr lang="fi-FI" err="1"/>
              <a:t>Click</a:t>
            </a:r>
            <a:r>
              <a:rPr lang="fi-FI"/>
              <a:t> to </a:t>
            </a:r>
            <a:r>
              <a:rPr lang="fi-FI" err="1"/>
              <a:t>edit</a:t>
            </a:r>
            <a:r>
              <a:rPr lang="fi-FI"/>
              <a:t> Master title </a:t>
            </a:r>
            <a:r>
              <a:rPr lang="fi-FI" err="1"/>
              <a:t>style</a:t>
            </a:r>
            <a:endParaRPr lang="fi-FI"/>
          </a:p>
        </p:txBody>
      </p:sp>
      <p:pic>
        <p:nvPicPr>
          <p:cNvPr id="8" name="Graphic 7" descr="Closed quotation mark">
            <a:extLst>
              <a:ext uri="{FF2B5EF4-FFF2-40B4-BE49-F238E27FC236}">
                <a16:creationId xmlns:a16="http://schemas.microsoft.com/office/drawing/2014/main" id="{2DF3ECAD-51F9-426B-BA2A-A31D15606BC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054D988B-BD2E-4868-BD0C-02864267099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7877175" y="3230386"/>
            <a:ext cx="4206846" cy="4206846"/>
          </a:xfrm>
          <a:prstGeom prst="rect">
            <a:avLst/>
          </a:prstGeom>
        </p:spPr>
      </p:pic>
      <p:pic>
        <p:nvPicPr>
          <p:cNvPr id="6" name="Picture 5" descr="A picture containing building, clipart&#10;&#10;Description automatically generated">
            <a:extLst>
              <a:ext uri="{FF2B5EF4-FFF2-40B4-BE49-F238E27FC236}">
                <a16:creationId xmlns:a16="http://schemas.microsoft.com/office/drawing/2014/main" id="{9BD1C4AC-F731-4E7C-B6EF-52E5B96F5D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0" name="Picture 9">
            <a:extLst>
              <a:ext uri="{FF2B5EF4-FFF2-40B4-BE49-F238E27FC236}">
                <a16:creationId xmlns:a16="http://schemas.microsoft.com/office/drawing/2014/main" id="{2EB6F2C5-68ED-495F-AA1D-095F742BE87D}"/>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5289513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Lainaus_vaalean_sinine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27D976F-7E34-4994-A354-58D5174F18B0}"/>
              </a:ext>
            </a:extLst>
          </p:cNvPr>
          <p:cNvGraphicFramePr>
            <a:graphicFrameLocks noChangeAspect="1"/>
          </p:cNvGraphicFramePr>
          <p:nvPr userDrawn="1">
            <p:custDataLst>
              <p:tags r:id="rId1"/>
            </p:custDataLst>
            <p:extLst>
              <p:ext uri="{D42A27DB-BD31-4B8C-83A1-F6EECF244321}">
                <p14:modId xmlns:p14="http://schemas.microsoft.com/office/powerpoint/2010/main" val="1741183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727D976F-7E34-4994-A354-58D5174F18B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1ACB5D14-0A9E-4CB4-A060-CF81F97CF1E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7" name="Title 1">
            <a:extLst>
              <a:ext uri="{FF2B5EF4-FFF2-40B4-BE49-F238E27FC236}">
                <a16:creationId xmlns:a16="http://schemas.microsoft.com/office/drawing/2014/main" id="{D605A358-014F-48BC-99D7-1F4227F7FE42}"/>
              </a:ext>
            </a:extLst>
          </p:cNvPr>
          <p:cNvSpPr>
            <a:spLocks noGrp="1"/>
          </p:cNvSpPr>
          <p:nvPr>
            <p:ph type="title"/>
          </p:nvPr>
        </p:nvSpPr>
        <p:spPr>
          <a:xfrm>
            <a:off x="1582737" y="3069240"/>
            <a:ext cx="9026525" cy="2264569"/>
          </a:xfrm>
        </p:spPr>
        <p:txBody>
          <a:bodyPr vert="horz" anchor="t">
            <a:normAutofit/>
          </a:bodyPr>
          <a:lstStyle>
            <a:lvl1pPr algn="ctr" rtl="0">
              <a:defRPr sz="4400">
                <a:solidFill>
                  <a:schemeClr val="bg1"/>
                </a:solidFill>
              </a:defRPr>
            </a:lvl1pPr>
          </a:lstStyle>
          <a:p>
            <a:r>
              <a:rPr lang="fi-FI" err="1"/>
              <a:t>Click</a:t>
            </a:r>
            <a:r>
              <a:rPr lang="fi-FI"/>
              <a:t> to </a:t>
            </a:r>
            <a:r>
              <a:rPr lang="fi-FI" err="1"/>
              <a:t>edit</a:t>
            </a:r>
            <a:r>
              <a:rPr lang="fi-FI"/>
              <a:t> Master title </a:t>
            </a:r>
            <a:r>
              <a:rPr lang="fi-FI" err="1"/>
              <a:t>style</a:t>
            </a:r>
            <a:endParaRPr lang="fi-FI"/>
          </a:p>
        </p:txBody>
      </p:sp>
      <p:pic>
        <p:nvPicPr>
          <p:cNvPr id="8" name="Graphic 7" descr="Closed quotation mark">
            <a:extLst>
              <a:ext uri="{FF2B5EF4-FFF2-40B4-BE49-F238E27FC236}">
                <a16:creationId xmlns:a16="http://schemas.microsoft.com/office/drawing/2014/main" id="{A0E55188-C435-4ADB-89AF-C484D0CC348A}"/>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5CC0672F-9201-45FA-9419-DF8790A0BC2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7877175" y="3230386"/>
            <a:ext cx="4206846" cy="4206846"/>
          </a:xfrm>
          <a:prstGeom prst="rect">
            <a:avLst/>
          </a:prstGeom>
        </p:spPr>
      </p:pic>
      <p:pic>
        <p:nvPicPr>
          <p:cNvPr id="6" name="Picture 5" descr="A picture containing building, clipart&#10;&#10;Description automatically generated">
            <a:extLst>
              <a:ext uri="{FF2B5EF4-FFF2-40B4-BE49-F238E27FC236}">
                <a16:creationId xmlns:a16="http://schemas.microsoft.com/office/drawing/2014/main" id="{6C7CBFF0-AFA3-42D3-93F0-41E668754AB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0" name="Picture 9">
            <a:extLst>
              <a:ext uri="{FF2B5EF4-FFF2-40B4-BE49-F238E27FC236}">
                <a16:creationId xmlns:a16="http://schemas.microsoft.com/office/drawing/2014/main" id="{78D0B143-9B6A-4DE3-8C57-E3A879D06BCC}"/>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41516139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Sisalto_palsta">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02025D3-C8F7-4ED8-B5B9-54D0223AF911}"/>
              </a:ext>
            </a:extLst>
          </p:cNvPr>
          <p:cNvGraphicFramePr>
            <a:graphicFrameLocks noChangeAspect="1"/>
          </p:cNvGraphicFramePr>
          <p:nvPr userDrawn="1">
            <p:custDataLst>
              <p:tags r:id="rId1"/>
            </p:custDataLst>
            <p:extLst>
              <p:ext uri="{D42A27DB-BD31-4B8C-83A1-F6EECF244321}">
                <p14:modId xmlns:p14="http://schemas.microsoft.com/office/powerpoint/2010/main" val="1852445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Object 5" hidden="1">
                        <a:extLst>
                          <a:ext uri="{FF2B5EF4-FFF2-40B4-BE49-F238E27FC236}">
                            <a16:creationId xmlns:a16="http://schemas.microsoft.com/office/drawing/2014/main" id="{402025D3-C8F7-4ED8-B5B9-54D0223AF91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D143383C-D902-4359-B134-36B4C4F73CFC}"/>
              </a:ext>
            </a:extLst>
          </p:cNvPr>
          <p:cNvSpPr>
            <a:spLocks noGrp="1"/>
          </p:cNvSpPr>
          <p:nvPr>
            <p:ph idx="1" hasCustomPrompt="1"/>
          </p:nvPr>
        </p:nvSpPr>
        <p:spPr>
          <a:xfrm>
            <a:off x="5183188" y="987425"/>
            <a:ext cx="6172200" cy="4881563"/>
          </a:xfrm>
        </p:spPr>
        <p:txBody>
          <a:bodyPr/>
          <a:lstStyle>
            <a:lvl1pPr rtl="0">
              <a:defRPr sz="3200"/>
            </a:lvl1pPr>
            <a:lvl2pPr rtl="0">
              <a:defRPr sz="2800"/>
            </a:lvl2pPr>
            <a:lvl3pPr rtl="0">
              <a:defRPr sz="2400"/>
            </a:lvl3pPr>
            <a:lvl4pPr rtl="0">
              <a:defRPr sz="2000"/>
            </a:lvl4pPr>
            <a:lvl5pPr rtl="0">
              <a:defRPr sz="2000"/>
            </a:lvl5pPr>
            <a:lvl6pPr>
              <a:defRPr sz="2000"/>
            </a:lvl6pPr>
            <a:lvl7pPr>
              <a:defRPr sz="2000"/>
            </a:lvl7pPr>
            <a:lvl8pPr>
              <a:defRPr sz="2000"/>
            </a:lvl8pPr>
            <a:lvl9pPr>
              <a:defRPr sz="2000"/>
            </a:lvl9pPr>
          </a:lstStyle>
          <a:p>
            <a:pPr lvl="0"/>
            <a:r>
              <a:rPr lang="fi-FI" err="1"/>
              <a:t>Edit</a:t>
            </a:r>
            <a:r>
              <a:rPr lang="fi-FI"/>
              <a:t> Master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4" name="Text Placeholder 3">
            <a:extLst>
              <a:ext uri="{FF2B5EF4-FFF2-40B4-BE49-F238E27FC236}">
                <a16:creationId xmlns:a16="http://schemas.microsoft.com/office/drawing/2014/main" id="{C8B999F5-4813-427F-A4E4-5335441DBDA8}"/>
              </a:ext>
            </a:extLst>
          </p:cNvPr>
          <p:cNvSpPr>
            <a:spLocks noGrp="1"/>
          </p:cNvSpPr>
          <p:nvPr>
            <p:ph type="body" sz="half" idx="2" hasCustomPrompt="1"/>
          </p:nvPr>
        </p:nvSpPr>
        <p:spPr>
          <a:xfrm>
            <a:off x="839788" y="2160494"/>
            <a:ext cx="3932237" cy="3708494"/>
          </a:xfrm>
        </p:spPr>
        <p:txBody>
          <a:bodyPr/>
          <a:lstStyle>
            <a:lvl1pPr marL="0" indent="0"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err="1"/>
              <a:t>Edit</a:t>
            </a:r>
            <a:r>
              <a:rPr lang="fi-FI"/>
              <a:t> Master </a:t>
            </a:r>
            <a:r>
              <a:rPr lang="fi-FI" err="1"/>
              <a:t>text</a:t>
            </a:r>
            <a:r>
              <a:rPr lang="fi-FI"/>
              <a:t> </a:t>
            </a:r>
            <a:r>
              <a:rPr lang="fi-FI" err="1"/>
              <a:t>styles</a:t>
            </a:r>
            <a:endParaRPr lang="fi-FI"/>
          </a:p>
        </p:txBody>
      </p:sp>
      <p:sp>
        <p:nvSpPr>
          <p:cNvPr id="5" name="Date Placeholder 4">
            <a:extLst>
              <a:ext uri="{FF2B5EF4-FFF2-40B4-BE49-F238E27FC236}">
                <a16:creationId xmlns:a16="http://schemas.microsoft.com/office/drawing/2014/main" id="{4000F1A4-B81E-45E1-9606-07525FFE27C8}"/>
              </a:ext>
            </a:extLst>
          </p:cNvPr>
          <p:cNvSpPr>
            <a:spLocks noGrp="1"/>
          </p:cNvSpPr>
          <p:nvPr>
            <p:ph type="dt" sz="half" idx="10"/>
          </p:nvPr>
        </p:nvSpPr>
        <p:spPr/>
        <p:txBody>
          <a:bodyPr/>
          <a:lstStyle>
            <a:lvl1pPr rtl="0">
              <a:defRPr/>
            </a:lvl1pPr>
          </a:lstStyle>
          <a:p>
            <a:endParaRPr lang="fi-FI"/>
          </a:p>
        </p:txBody>
      </p:sp>
      <p:sp>
        <p:nvSpPr>
          <p:cNvPr id="7" name="Slide Number Placeholder 6">
            <a:extLst>
              <a:ext uri="{FF2B5EF4-FFF2-40B4-BE49-F238E27FC236}">
                <a16:creationId xmlns:a16="http://schemas.microsoft.com/office/drawing/2014/main" id="{0840F95E-9FAF-473A-8740-38C0D6F75567}"/>
              </a:ext>
            </a:extLst>
          </p:cNvPr>
          <p:cNvSpPr>
            <a:spLocks noGrp="1"/>
          </p:cNvSpPr>
          <p:nvPr>
            <p:ph type="sldNum" sz="quarter" idx="12"/>
          </p:nvPr>
        </p:nvSpPr>
        <p:spPr/>
        <p:txBody>
          <a:bodyPr/>
          <a:lstStyle>
            <a:lvl1pPr rtl="0">
              <a:defRPr/>
            </a:lvl1pPr>
          </a:lstStyle>
          <a:p>
            <a:fld id="{D5C7B8F6-2765-465B-BF52-D1DF320C1AE3}" type="slidenum">
              <a:rPr lang="fi-FI" smtClean="0"/>
              <a:pPr/>
              <a:t>‹#›</a:t>
            </a:fld>
            <a:endParaRPr lang="fi-FI"/>
          </a:p>
        </p:txBody>
      </p:sp>
      <p:sp>
        <p:nvSpPr>
          <p:cNvPr id="9" name="Title 1">
            <a:extLst>
              <a:ext uri="{FF2B5EF4-FFF2-40B4-BE49-F238E27FC236}">
                <a16:creationId xmlns:a16="http://schemas.microsoft.com/office/drawing/2014/main" id="{D4EB64A9-0753-493D-931D-D429FE2A22EE}"/>
              </a:ext>
            </a:extLst>
          </p:cNvPr>
          <p:cNvSpPr>
            <a:spLocks noGrp="1"/>
          </p:cNvSpPr>
          <p:nvPr>
            <p:ph type="title"/>
          </p:nvPr>
        </p:nvSpPr>
        <p:spPr>
          <a:xfrm>
            <a:off x="839788" y="987425"/>
            <a:ext cx="3932237" cy="965199"/>
          </a:xfrm>
        </p:spPr>
        <p:txBody>
          <a:bodyPr vert="horz" anchor="b"/>
          <a:lstStyle>
            <a:lvl1pPr rtl="0">
              <a:defRPr sz="3200"/>
            </a:lvl1pPr>
          </a:lstStyle>
          <a:p>
            <a:r>
              <a:rPr lang="fi-FI" err="1"/>
              <a:t>Click</a:t>
            </a:r>
            <a:r>
              <a:rPr lang="fi-FI"/>
              <a:t> to </a:t>
            </a:r>
            <a:r>
              <a:rPr lang="fi-FI" err="1"/>
              <a:t>edit</a:t>
            </a:r>
            <a:r>
              <a:rPr lang="fi-FI"/>
              <a:t> Master title </a:t>
            </a:r>
            <a:r>
              <a:rPr lang="fi-FI" err="1"/>
              <a:t>style</a:t>
            </a:r>
            <a:endParaRPr lang="fi-FI"/>
          </a:p>
        </p:txBody>
      </p:sp>
      <p:sp>
        <p:nvSpPr>
          <p:cNvPr id="8" name="Footer Placeholder 4">
            <a:extLst>
              <a:ext uri="{FF2B5EF4-FFF2-40B4-BE49-F238E27FC236}">
                <a16:creationId xmlns:a16="http://schemas.microsoft.com/office/drawing/2014/main" id="{27897217-BD8C-4F57-9294-7DC932179A6F}"/>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rtl="0">
              <a:defRPr sz="1200">
                <a:solidFill>
                  <a:schemeClr val="tx1"/>
                </a:solidFill>
                <a:latin typeface="Poppins SemiBold" panose="00000700000000000000" pitchFamily="2" charset="0"/>
                <a:cs typeface="Poppins SemiBold" panose="00000700000000000000" pitchFamily="2" charset="0"/>
              </a:defRPr>
            </a:lvl1pPr>
          </a:lstStyle>
          <a:p>
            <a:pPr algn="ctr"/>
            <a:endParaRPr lang="fi-FI"/>
          </a:p>
        </p:txBody>
      </p:sp>
    </p:spTree>
    <p:extLst>
      <p:ext uri="{BB962C8B-B14F-4D97-AF65-F5344CB8AC3E}">
        <p14:creationId xmlns:p14="http://schemas.microsoft.com/office/powerpoint/2010/main" val="36887462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Puoli_sivua_kuva_valkoine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94B3369-E072-433D-832C-5AFB73DB33D1}"/>
              </a:ext>
            </a:extLst>
          </p:cNvPr>
          <p:cNvGraphicFramePr>
            <a:graphicFrameLocks noChangeAspect="1"/>
          </p:cNvGraphicFramePr>
          <p:nvPr userDrawn="1">
            <p:custDataLst>
              <p:tags r:id="rId1"/>
            </p:custDataLst>
            <p:extLst>
              <p:ext uri="{D42A27DB-BD31-4B8C-83A1-F6EECF244321}">
                <p14:modId xmlns:p14="http://schemas.microsoft.com/office/powerpoint/2010/main" val="38592173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094B3369-E072-433D-832C-5AFB73DB33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icture Placeholder 2">
            <a:extLst>
              <a:ext uri="{FF2B5EF4-FFF2-40B4-BE49-F238E27FC236}">
                <a16:creationId xmlns:a16="http://schemas.microsoft.com/office/drawing/2014/main" id="{0E54EFB4-12B2-4DFE-9F2E-3D2DD7CA7A15}"/>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6" name="Text Placeholder 3">
            <a:extLst>
              <a:ext uri="{FF2B5EF4-FFF2-40B4-BE49-F238E27FC236}">
                <a16:creationId xmlns:a16="http://schemas.microsoft.com/office/drawing/2014/main" id="{996869CB-89D0-4DA9-89A5-3150AD97AD93}"/>
              </a:ext>
            </a:extLst>
          </p:cNvPr>
          <p:cNvSpPr>
            <a:spLocks noGrp="1"/>
          </p:cNvSpPr>
          <p:nvPr>
            <p:ph type="body" sz="half" idx="2" hasCustomPrompt="1"/>
          </p:nvPr>
        </p:nvSpPr>
        <p:spPr>
          <a:xfrm>
            <a:off x="839788" y="2160494"/>
            <a:ext cx="6036141" cy="3708494"/>
          </a:xfrm>
        </p:spPr>
        <p:txBody>
          <a:bodyPr/>
          <a:lstStyle>
            <a:lvl1pPr marL="0" indent="0"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err="1"/>
              <a:t>Edit</a:t>
            </a:r>
            <a:r>
              <a:rPr lang="fi-FI"/>
              <a:t> Master </a:t>
            </a:r>
            <a:r>
              <a:rPr lang="fi-FI" err="1"/>
              <a:t>text</a:t>
            </a:r>
            <a:r>
              <a:rPr lang="fi-FI"/>
              <a:t> </a:t>
            </a:r>
            <a:r>
              <a:rPr lang="fi-FI" err="1"/>
              <a:t>styles</a:t>
            </a:r>
            <a:endParaRPr lang="fi-FI"/>
          </a:p>
        </p:txBody>
      </p:sp>
      <p:sp>
        <p:nvSpPr>
          <p:cNvPr id="10" name="Title 1">
            <a:extLst>
              <a:ext uri="{FF2B5EF4-FFF2-40B4-BE49-F238E27FC236}">
                <a16:creationId xmlns:a16="http://schemas.microsoft.com/office/drawing/2014/main" id="{309055EB-5B06-42A3-A3F7-9558E538E1FA}"/>
              </a:ext>
            </a:extLst>
          </p:cNvPr>
          <p:cNvSpPr>
            <a:spLocks noGrp="1"/>
          </p:cNvSpPr>
          <p:nvPr>
            <p:ph type="title"/>
          </p:nvPr>
        </p:nvSpPr>
        <p:spPr>
          <a:xfrm>
            <a:off x="839788" y="987425"/>
            <a:ext cx="6036141" cy="965199"/>
          </a:xfrm>
        </p:spPr>
        <p:txBody>
          <a:bodyPr vert="horz" anchor="b"/>
          <a:lstStyle>
            <a:lvl1pPr rtl="0">
              <a:defRPr sz="3200"/>
            </a:lvl1pPr>
          </a:lstStyle>
          <a:p>
            <a:r>
              <a:rPr lang="fi-FI" err="1"/>
              <a:t>Click</a:t>
            </a:r>
            <a:r>
              <a:rPr lang="fi-FI"/>
              <a:t> to </a:t>
            </a:r>
            <a:r>
              <a:rPr lang="fi-FI" err="1"/>
              <a:t>edit</a:t>
            </a:r>
            <a:r>
              <a:rPr lang="fi-FI"/>
              <a:t> Master title </a:t>
            </a:r>
            <a:r>
              <a:rPr lang="fi-FI" err="1"/>
              <a:t>style</a:t>
            </a:r>
            <a:endParaRPr lang="fi-FI"/>
          </a:p>
        </p:txBody>
      </p:sp>
      <p:pic>
        <p:nvPicPr>
          <p:cNvPr id="11" name="Picture 10" descr="A picture containing building, clipart&#10;&#10;Description automatically generated">
            <a:extLst>
              <a:ext uri="{FF2B5EF4-FFF2-40B4-BE49-F238E27FC236}">
                <a16:creationId xmlns:a16="http://schemas.microsoft.com/office/drawing/2014/main" id="{93E22456-AB22-4CB4-9C0E-E7E2302CA3D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Tree>
    <p:extLst>
      <p:ext uri="{BB962C8B-B14F-4D97-AF65-F5344CB8AC3E}">
        <p14:creationId xmlns:p14="http://schemas.microsoft.com/office/powerpoint/2010/main" val="41158791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Puoli_sivua_kuva_tumma_fuksia">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113CEEB-18DA-4547-A271-FBE6A0900488}"/>
              </a:ext>
            </a:extLst>
          </p:cNvPr>
          <p:cNvGraphicFramePr>
            <a:graphicFrameLocks noChangeAspect="1"/>
          </p:cNvGraphicFramePr>
          <p:nvPr userDrawn="1">
            <p:custDataLst>
              <p:tags r:id="rId1"/>
            </p:custDataLst>
            <p:extLst>
              <p:ext uri="{D42A27DB-BD31-4B8C-83A1-F6EECF244321}">
                <p14:modId xmlns:p14="http://schemas.microsoft.com/office/powerpoint/2010/main" val="21197017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E113CEEB-18DA-4547-A271-FBE6A090048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754224DE-DE84-4CDB-804C-D62F8DBAD4A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12" name="Picture Placeholder 2">
            <a:extLst>
              <a:ext uri="{FF2B5EF4-FFF2-40B4-BE49-F238E27FC236}">
                <a16:creationId xmlns:a16="http://schemas.microsoft.com/office/drawing/2014/main" id="{636513FB-22B8-45CF-AEF7-A64E2EBADB8B}"/>
              </a:ext>
            </a:extLst>
          </p:cNvPr>
          <p:cNvSpPr>
            <a:spLocks noGrp="1"/>
          </p:cNvSpPr>
          <p:nvPr>
            <p:ph type="pic" idx="1"/>
          </p:nvPr>
        </p:nvSpPr>
        <p:spPr>
          <a:xfrm>
            <a:off x="7288306" y="0"/>
            <a:ext cx="4903694" cy="6858000"/>
          </a:xfrm>
        </p:spPr>
        <p:txBody>
          <a:bodyPr/>
          <a:lstStyle>
            <a:lvl1pPr marL="0" indent="0" rtl="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err="1"/>
              <a:t>Click</a:t>
            </a:r>
            <a:r>
              <a:rPr lang="fi-FI"/>
              <a:t> </a:t>
            </a:r>
            <a:r>
              <a:rPr lang="fi-FI" err="1"/>
              <a:t>icon</a:t>
            </a:r>
            <a:r>
              <a:rPr lang="fi-FI"/>
              <a:t> to </a:t>
            </a:r>
            <a:r>
              <a:rPr lang="fi-FI" err="1"/>
              <a:t>add</a:t>
            </a:r>
            <a:r>
              <a:rPr lang="fi-FI"/>
              <a:t> </a:t>
            </a:r>
            <a:r>
              <a:rPr lang="fi-FI" err="1"/>
              <a:t>picture</a:t>
            </a:r>
            <a:endParaRPr lang="fi-FI"/>
          </a:p>
        </p:txBody>
      </p:sp>
      <p:sp>
        <p:nvSpPr>
          <p:cNvPr id="13" name="Text Placeholder 3">
            <a:extLst>
              <a:ext uri="{FF2B5EF4-FFF2-40B4-BE49-F238E27FC236}">
                <a16:creationId xmlns:a16="http://schemas.microsoft.com/office/drawing/2014/main" id="{689C3558-BCB4-4A57-AFB2-95ED2FE28165}"/>
              </a:ext>
            </a:extLst>
          </p:cNvPr>
          <p:cNvSpPr>
            <a:spLocks noGrp="1"/>
          </p:cNvSpPr>
          <p:nvPr>
            <p:ph type="body" sz="half" idx="2"/>
          </p:nvPr>
        </p:nvSpPr>
        <p:spPr>
          <a:xfrm>
            <a:off x="839788" y="2160494"/>
            <a:ext cx="6036141" cy="3708494"/>
          </a:xfrm>
        </p:spPr>
        <p:txBody>
          <a:bodyPr/>
          <a:lstStyle>
            <a:lvl1pPr marL="0" indent="0" rtl="0">
              <a:buNone/>
              <a:defRPr sz="1600">
                <a:solidFill>
                  <a:schemeClr val="bg1"/>
                </a:solidFill>
                <a:latin typeface="Poppins ExtraBold" panose="00000900000000000000" pitchFamily="2" charset="0"/>
                <a:cs typeface="Poppins ExtraBold" panose="00000900000000000000" pitchFamily="2" charset="0"/>
              </a:defRPr>
            </a:lvl1pPr>
            <a:lvl2pPr marL="457200" indent="0" rtl="0">
              <a:buNone/>
              <a:defRPr sz="1400">
                <a:solidFill>
                  <a:schemeClr val="bg1"/>
                </a:solidFill>
                <a:latin typeface="Poppins ExtraBold" panose="00000900000000000000" pitchFamily="2" charset="0"/>
                <a:cs typeface="Poppins ExtraBold" panose="00000900000000000000" pitchFamily="2" charset="0"/>
              </a:defRPr>
            </a:lvl2pPr>
            <a:lvl3pPr marL="914400" indent="0" rtl="0">
              <a:buNone/>
              <a:defRPr sz="1200">
                <a:solidFill>
                  <a:schemeClr val="bg1"/>
                </a:solidFill>
                <a:latin typeface="Poppins ExtraBold" panose="00000900000000000000" pitchFamily="2" charset="0"/>
                <a:cs typeface="Poppins ExtraBold" panose="00000900000000000000" pitchFamily="2" charset="0"/>
              </a:defRPr>
            </a:lvl3pPr>
            <a:lvl4pPr marL="1371600" indent="0" rtl="0">
              <a:buNone/>
              <a:defRPr sz="1000">
                <a:solidFill>
                  <a:schemeClr val="bg1"/>
                </a:solidFill>
                <a:latin typeface="Poppins ExtraBold" panose="00000900000000000000" pitchFamily="2" charset="0"/>
                <a:cs typeface="Poppins ExtraBold" panose="00000900000000000000" pitchFamily="2" charset="0"/>
              </a:defRPr>
            </a:lvl4pPr>
            <a:lvl5pPr marL="1828800" indent="0" rtl="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err="1"/>
              <a:t>Click</a:t>
            </a:r>
            <a:r>
              <a:rPr lang="fi-FI"/>
              <a:t> to </a:t>
            </a:r>
            <a:r>
              <a:rPr lang="fi-FI" err="1"/>
              <a:t>edit</a:t>
            </a:r>
            <a:r>
              <a:rPr lang="fi-FI"/>
              <a:t> Master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14" name="Title 1">
            <a:extLst>
              <a:ext uri="{FF2B5EF4-FFF2-40B4-BE49-F238E27FC236}">
                <a16:creationId xmlns:a16="http://schemas.microsoft.com/office/drawing/2014/main" id="{E68424A2-D2D4-4E4F-9B59-69E589A8D38D}"/>
              </a:ext>
            </a:extLst>
          </p:cNvPr>
          <p:cNvSpPr>
            <a:spLocks noGrp="1"/>
          </p:cNvSpPr>
          <p:nvPr>
            <p:ph type="title"/>
          </p:nvPr>
        </p:nvSpPr>
        <p:spPr>
          <a:xfrm>
            <a:off x="839788" y="987425"/>
            <a:ext cx="6036141" cy="965199"/>
          </a:xfrm>
        </p:spPr>
        <p:txBody>
          <a:bodyPr vert="horz" anchor="b"/>
          <a:lstStyle>
            <a:lvl1pPr rtl="0">
              <a:defRPr sz="3200">
                <a:solidFill>
                  <a:schemeClr val="bg1"/>
                </a:solidFill>
              </a:defRPr>
            </a:lvl1pPr>
          </a:lstStyle>
          <a:p>
            <a:r>
              <a:rPr lang="fi-FI" err="1"/>
              <a:t>Click</a:t>
            </a:r>
            <a:r>
              <a:rPr lang="fi-FI"/>
              <a:t> to </a:t>
            </a:r>
            <a:r>
              <a:rPr lang="fi-FI" err="1"/>
              <a:t>edit</a:t>
            </a:r>
            <a:r>
              <a:rPr lang="fi-FI"/>
              <a:t> Master title </a:t>
            </a:r>
            <a:r>
              <a:rPr lang="fi-FI" err="1"/>
              <a:t>style</a:t>
            </a:r>
            <a:endParaRPr lang="fi-FI"/>
          </a:p>
        </p:txBody>
      </p:sp>
      <p:pic>
        <p:nvPicPr>
          <p:cNvPr id="15" name="Picture 14" descr="A picture containing building, clipart&#10;&#10;Description automatically generated">
            <a:extLst>
              <a:ext uri="{FF2B5EF4-FFF2-40B4-BE49-F238E27FC236}">
                <a16:creationId xmlns:a16="http://schemas.microsoft.com/office/drawing/2014/main" id="{3FEABE71-E81F-4523-B5C3-B7A2E66D3CB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DC418F9D-13A3-4626-9E3D-49D09D588BF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4618673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Puoli_sivua_kuva_vaalea_fuksia">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74FA68A-BED8-458B-8889-548190084DAC}"/>
              </a:ext>
            </a:extLst>
          </p:cNvPr>
          <p:cNvGraphicFramePr>
            <a:graphicFrameLocks noChangeAspect="1"/>
          </p:cNvGraphicFramePr>
          <p:nvPr userDrawn="1">
            <p:custDataLst>
              <p:tags r:id="rId1"/>
            </p:custDataLst>
            <p:extLst>
              <p:ext uri="{D42A27DB-BD31-4B8C-83A1-F6EECF244321}">
                <p14:modId xmlns:p14="http://schemas.microsoft.com/office/powerpoint/2010/main" val="16049281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D74FA68A-BED8-458B-8889-548190084DA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AD6E9C94-F91C-4351-80A3-EF626BB6D9F3}"/>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14" name="Picture Placeholder 2">
            <a:extLst>
              <a:ext uri="{FF2B5EF4-FFF2-40B4-BE49-F238E27FC236}">
                <a16:creationId xmlns:a16="http://schemas.microsoft.com/office/drawing/2014/main" id="{5C731633-EDC4-4E10-A99C-BCF4E3D47F0C}"/>
              </a:ext>
            </a:extLst>
          </p:cNvPr>
          <p:cNvSpPr>
            <a:spLocks noGrp="1"/>
          </p:cNvSpPr>
          <p:nvPr>
            <p:ph type="pic" idx="1"/>
          </p:nvPr>
        </p:nvSpPr>
        <p:spPr>
          <a:xfrm>
            <a:off x="7288306" y="0"/>
            <a:ext cx="4903694" cy="6858000"/>
          </a:xfrm>
        </p:spPr>
        <p:txBody>
          <a:bodyPr/>
          <a:lstStyle>
            <a:lvl1pPr marL="0" indent="0" rtl="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err="1"/>
              <a:t>Click</a:t>
            </a:r>
            <a:r>
              <a:rPr lang="fi-FI"/>
              <a:t> </a:t>
            </a:r>
            <a:r>
              <a:rPr lang="fi-FI" err="1"/>
              <a:t>icon</a:t>
            </a:r>
            <a:r>
              <a:rPr lang="fi-FI"/>
              <a:t> to </a:t>
            </a:r>
            <a:r>
              <a:rPr lang="fi-FI" err="1"/>
              <a:t>add</a:t>
            </a:r>
            <a:r>
              <a:rPr lang="fi-FI"/>
              <a:t> </a:t>
            </a:r>
            <a:r>
              <a:rPr lang="fi-FI" err="1"/>
              <a:t>picture</a:t>
            </a:r>
            <a:endParaRPr lang="fi-FI"/>
          </a:p>
        </p:txBody>
      </p:sp>
      <p:sp>
        <p:nvSpPr>
          <p:cNvPr id="15" name="Text Placeholder 3">
            <a:extLst>
              <a:ext uri="{FF2B5EF4-FFF2-40B4-BE49-F238E27FC236}">
                <a16:creationId xmlns:a16="http://schemas.microsoft.com/office/drawing/2014/main" id="{74383859-0CAC-4E51-BE74-57E16ABFBCDF}"/>
              </a:ext>
            </a:extLst>
          </p:cNvPr>
          <p:cNvSpPr>
            <a:spLocks noGrp="1"/>
          </p:cNvSpPr>
          <p:nvPr>
            <p:ph type="body" sz="half" idx="2"/>
          </p:nvPr>
        </p:nvSpPr>
        <p:spPr>
          <a:xfrm>
            <a:off x="839788" y="2160494"/>
            <a:ext cx="6036141" cy="3708494"/>
          </a:xfrm>
        </p:spPr>
        <p:txBody>
          <a:bodyPr/>
          <a:lstStyle>
            <a:lvl1pPr marL="0" indent="0" rtl="0">
              <a:buNone/>
              <a:defRPr sz="1600">
                <a:solidFill>
                  <a:schemeClr val="bg1"/>
                </a:solidFill>
                <a:latin typeface="Poppins ExtraBold" panose="00000900000000000000" pitchFamily="2" charset="0"/>
                <a:cs typeface="Poppins ExtraBold" panose="00000900000000000000" pitchFamily="2" charset="0"/>
              </a:defRPr>
            </a:lvl1pPr>
            <a:lvl2pPr marL="457200" indent="0" rtl="0">
              <a:buNone/>
              <a:defRPr sz="1400">
                <a:solidFill>
                  <a:schemeClr val="bg1"/>
                </a:solidFill>
                <a:latin typeface="Poppins ExtraBold" panose="00000900000000000000" pitchFamily="2" charset="0"/>
                <a:cs typeface="Poppins ExtraBold" panose="00000900000000000000" pitchFamily="2" charset="0"/>
              </a:defRPr>
            </a:lvl2pPr>
            <a:lvl3pPr marL="914400" indent="0" rtl="0">
              <a:buNone/>
              <a:defRPr sz="1200">
                <a:solidFill>
                  <a:schemeClr val="bg1"/>
                </a:solidFill>
                <a:latin typeface="Poppins ExtraBold" panose="00000900000000000000" pitchFamily="2" charset="0"/>
                <a:cs typeface="Poppins ExtraBold" panose="00000900000000000000" pitchFamily="2" charset="0"/>
              </a:defRPr>
            </a:lvl3pPr>
            <a:lvl4pPr marL="1371600" indent="0" rtl="0">
              <a:buNone/>
              <a:defRPr sz="1000">
                <a:solidFill>
                  <a:schemeClr val="bg1"/>
                </a:solidFill>
                <a:latin typeface="Poppins ExtraBold" panose="00000900000000000000" pitchFamily="2" charset="0"/>
                <a:cs typeface="Poppins ExtraBold" panose="00000900000000000000" pitchFamily="2" charset="0"/>
              </a:defRPr>
            </a:lvl4pPr>
            <a:lvl5pPr marL="1828800" indent="0" rtl="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err="1"/>
              <a:t>Click</a:t>
            </a:r>
            <a:r>
              <a:rPr lang="fi-FI"/>
              <a:t> to </a:t>
            </a:r>
            <a:r>
              <a:rPr lang="fi-FI" err="1"/>
              <a:t>edit</a:t>
            </a:r>
            <a:r>
              <a:rPr lang="fi-FI"/>
              <a:t> Master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16" name="Title 1">
            <a:extLst>
              <a:ext uri="{FF2B5EF4-FFF2-40B4-BE49-F238E27FC236}">
                <a16:creationId xmlns:a16="http://schemas.microsoft.com/office/drawing/2014/main" id="{8A68DA7D-4465-4F6E-8E5C-4866B5E828FD}"/>
              </a:ext>
            </a:extLst>
          </p:cNvPr>
          <p:cNvSpPr>
            <a:spLocks noGrp="1"/>
          </p:cNvSpPr>
          <p:nvPr>
            <p:ph type="title"/>
          </p:nvPr>
        </p:nvSpPr>
        <p:spPr>
          <a:xfrm>
            <a:off x="839788" y="987425"/>
            <a:ext cx="6036141" cy="965199"/>
          </a:xfrm>
        </p:spPr>
        <p:txBody>
          <a:bodyPr vert="horz" anchor="b"/>
          <a:lstStyle>
            <a:lvl1pPr rtl="0">
              <a:defRPr sz="3200">
                <a:solidFill>
                  <a:schemeClr val="bg1"/>
                </a:solidFill>
              </a:defRPr>
            </a:lvl1pPr>
          </a:lstStyle>
          <a:p>
            <a:r>
              <a:rPr lang="fi-FI" err="1"/>
              <a:t>Click</a:t>
            </a:r>
            <a:r>
              <a:rPr lang="fi-FI"/>
              <a:t> to </a:t>
            </a:r>
            <a:r>
              <a:rPr lang="fi-FI" err="1"/>
              <a:t>edit</a:t>
            </a:r>
            <a:r>
              <a:rPr lang="fi-FI"/>
              <a:t> Master title </a:t>
            </a:r>
            <a:r>
              <a:rPr lang="fi-FI" err="1"/>
              <a:t>style</a:t>
            </a:r>
            <a:endParaRPr lang="fi-FI"/>
          </a:p>
        </p:txBody>
      </p:sp>
      <p:pic>
        <p:nvPicPr>
          <p:cNvPr id="17" name="Picture 16" descr="A picture containing building, clipart&#10;&#10;Description automatically generated">
            <a:extLst>
              <a:ext uri="{FF2B5EF4-FFF2-40B4-BE49-F238E27FC236}">
                <a16:creationId xmlns:a16="http://schemas.microsoft.com/office/drawing/2014/main" id="{97076935-D697-414D-AD85-CDF94E89038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53C36CB3-C464-4EE8-A100-EA1F3F701A5F}"/>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2764813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Puoli_sivua_kuva_tumman_vihreä">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8847B1A-E9D7-4F96-934A-074E59959502}"/>
              </a:ext>
            </a:extLst>
          </p:cNvPr>
          <p:cNvGraphicFramePr>
            <a:graphicFrameLocks noChangeAspect="1"/>
          </p:cNvGraphicFramePr>
          <p:nvPr userDrawn="1">
            <p:custDataLst>
              <p:tags r:id="rId1"/>
            </p:custDataLst>
            <p:extLst>
              <p:ext uri="{D42A27DB-BD31-4B8C-83A1-F6EECF244321}">
                <p14:modId xmlns:p14="http://schemas.microsoft.com/office/powerpoint/2010/main" val="15175685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38847B1A-E9D7-4F96-934A-074E5995950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44D596EB-6C87-4E77-A282-E8F4AC510AA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16" name="Picture Placeholder 2">
            <a:extLst>
              <a:ext uri="{FF2B5EF4-FFF2-40B4-BE49-F238E27FC236}">
                <a16:creationId xmlns:a16="http://schemas.microsoft.com/office/drawing/2014/main" id="{79554269-A758-425E-A7A9-3297720BD12A}"/>
              </a:ext>
            </a:extLst>
          </p:cNvPr>
          <p:cNvSpPr>
            <a:spLocks noGrp="1"/>
          </p:cNvSpPr>
          <p:nvPr>
            <p:ph type="pic" idx="1"/>
          </p:nvPr>
        </p:nvSpPr>
        <p:spPr>
          <a:xfrm>
            <a:off x="7288306" y="0"/>
            <a:ext cx="4903694" cy="6858000"/>
          </a:xfrm>
        </p:spPr>
        <p:txBody>
          <a:bodyPr/>
          <a:lstStyle>
            <a:lvl1pPr marL="0" indent="0" rtl="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err="1"/>
              <a:t>Click</a:t>
            </a:r>
            <a:r>
              <a:rPr lang="fi-FI"/>
              <a:t> </a:t>
            </a:r>
            <a:r>
              <a:rPr lang="fi-FI" err="1"/>
              <a:t>icon</a:t>
            </a:r>
            <a:r>
              <a:rPr lang="fi-FI"/>
              <a:t> to </a:t>
            </a:r>
            <a:r>
              <a:rPr lang="fi-FI" err="1"/>
              <a:t>add</a:t>
            </a:r>
            <a:r>
              <a:rPr lang="fi-FI"/>
              <a:t> </a:t>
            </a:r>
            <a:r>
              <a:rPr lang="fi-FI" err="1"/>
              <a:t>picture</a:t>
            </a:r>
            <a:endParaRPr lang="fi-FI"/>
          </a:p>
        </p:txBody>
      </p:sp>
      <p:sp>
        <p:nvSpPr>
          <p:cNvPr id="17" name="Text Placeholder 3">
            <a:extLst>
              <a:ext uri="{FF2B5EF4-FFF2-40B4-BE49-F238E27FC236}">
                <a16:creationId xmlns:a16="http://schemas.microsoft.com/office/drawing/2014/main" id="{2DA1327E-385A-450D-B8CB-02C8C36636AD}"/>
              </a:ext>
            </a:extLst>
          </p:cNvPr>
          <p:cNvSpPr>
            <a:spLocks noGrp="1"/>
          </p:cNvSpPr>
          <p:nvPr>
            <p:ph type="body" sz="half" idx="2"/>
          </p:nvPr>
        </p:nvSpPr>
        <p:spPr>
          <a:xfrm>
            <a:off x="839788" y="2160494"/>
            <a:ext cx="6036141" cy="3708494"/>
          </a:xfrm>
        </p:spPr>
        <p:txBody>
          <a:bodyPr/>
          <a:lstStyle>
            <a:lvl1pPr marL="0" indent="0" rtl="0">
              <a:buNone/>
              <a:defRPr sz="1600">
                <a:solidFill>
                  <a:schemeClr val="bg1"/>
                </a:solidFill>
                <a:latin typeface="Poppins ExtraBold" panose="00000900000000000000" pitchFamily="2" charset="0"/>
                <a:cs typeface="Poppins ExtraBold" panose="00000900000000000000" pitchFamily="2" charset="0"/>
              </a:defRPr>
            </a:lvl1pPr>
            <a:lvl2pPr marL="457200" indent="0" rtl="0">
              <a:buNone/>
              <a:defRPr sz="1400">
                <a:solidFill>
                  <a:schemeClr val="bg1"/>
                </a:solidFill>
                <a:latin typeface="Poppins ExtraBold" panose="00000900000000000000" pitchFamily="2" charset="0"/>
                <a:cs typeface="Poppins ExtraBold" panose="00000900000000000000" pitchFamily="2" charset="0"/>
              </a:defRPr>
            </a:lvl2pPr>
            <a:lvl3pPr marL="914400" indent="0" rtl="0">
              <a:buNone/>
              <a:defRPr sz="1200">
                <a:solidFill>
                  <a:schemeClr val="bg1"/>
                </a:solidFill>
                <a:latin typeface="Poppins ExtraBold" panose="00000900000000000000" pitchFamily="2" charset="0"/>
                <a:cs typeface="Poppins ExtraBold" panose="00000900000000000000" pitchFamily="2" charset="0"/>
              </a:defRPr>
            </a:lvl3pPr>
            <a:lvl4pPr marL="1371600" indent="0" rtl="0">
              <a:buNone/>
              <a:defRPr sz="1000">
                <a:solidFill>
                  <a:schemeClr val="bg1"/>
                </a:solidFill>
                <a:latin typeface="Poppins ExtraBold" panose="00000900000000000000" pitchFamily="2" charset="0"/>
                <a:cs typeface="Poppins ExtraBold" panose="00000900000000000000" pitchFamily="2" charset="0"/>
              </a:defRPr>
            </a:lvl4pPr>
            <a:lvl5pPr marL="1828800" indent="0" rtl="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err="1"/>
              <a:t>Click</a:t>
            </a:r>
            <a:r>
              <a:rPr lang="fi-FI"/>
              <a:t> to </a:t>
            </a:r>
            <a:r>
              <a:rPr lang="fi-FI" err="1"/>
              <a:t>edit</a:t>
            </a:r>
            <a:r>
              <a:rPr lang="fi-FI"/>
              <a:t> Master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18" name="Title 1">
            <a:extLst>
              <a:ext uri="{FF2B5EF4-FFF2-40B4-BE49-F238E27FC236}">
                <a16:creationId xmlns:a16="http://schemas.microsoft.com/office/drawing/2014/main" id="{104CD8A6-3E7E-41DC-8B95-CADBC6BE8E5C}"/>
              </a:ext>
            </a:extLst>
          </p:cNvPr>
          <p:cNvSpPr>
            <a:spLocks noGrp="1"/>
          </p:cNvSpPr>
          <p:nvPr>
            <p:ph type="title"/>
          </p:nvPr>
        </p:nvSpPr>
        <p:spPr>
          <a:xfrm>
            <a:off x="839788" y="987425"/>
            <a:ext cx="6036141" cy="965199"/>
          </a:xfrm>
        </p:spPr>
        <p:txBody>
          <a:bodyPr vert="horz" anchor="b"/>
          <a:lstStyle>
            <a:lvl1pPr rtl="0">
              <a:defRPr sz="3200">
                <a:solidFill>
                  <a:schemeClr val="bg1"/>
                </a:solidFill>
              </a:defRPr>
            </a:lvl1pPr>
          </a:lstStyle>
          <a:p>
            <a:r>
              <a:rPr lang="fi-FI" err="1"/>
              <a:t>Click</a:t>
            </a:r>
            <a:r>
              <a:rPr lang="fi-FI"/>
              <a:t> to </a:t>
            </a:r>
            <a:r>
              <a:rPr lang="fi-FI" err="1"/>
              <a:t>edit</a:t>
            </a:r>
            <a:r>
              <a:rPr lang="fi-FI"/>
              <a:t> Master title </a:t>
            </a:r>
            <a:r>
              <a:rPr lang="fi-FI" err="1"/>
              <a:t>style</a:t>
            </a:r>
            <a:endParaRPr lang="fi-FI"/>
          </a:p>
        </p:txBody>
      </p:sp>
      <p:pic>
        <p:nvPicPr>
          <p:cNvPr id="19" name="Picture 18" descr="A picture containing building, clipart&#10;&#10;Description automatically generated">
            <a:extLst>
              <a:ext uri="{FF2B5EF4-FFF2-40B4-BE49-F238E27FC236}">
                <a16:creationId xmlns:a16="http://schemas.microsoft.com/office/drawing/2014/main" id="{969AA01B-7F14-434E-9FCE-1A5429402C1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1A42D9FD-2B12-421C-90EC-2996F4D4957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6001659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Puoli_sivua_kuva_vaalean_vihreä">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5FD0456-692A-46A0-BAA4-32C1A25A1B95}"/>
              </a:ext>
            </a:extLst>
          </p:cNvPr>
          <p:cNvGraphicFramePr>
            <a:graphicFrameLocks noChangeAspect="1"/>
          </p:cNvGraphicFramePr>
          <p:nvPr userDrawn="1">
            <p:custDataLst>
              <p:tags r:id="rId1"/>
            </p:custDataLst>
            <p:extLst>
              <p:ext uri="{D42A27DB-BD31-4B8C-83A1-F6EECF244321}">
                <p14:modId xmlns:p14="http://schemas.microsoft.com/office/powerpoint/2010/main" val="11492595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45FD0456-692A-46A0-BAA4-32C1A25A1B9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6E3197DA-176C-4FE5-917B-D17DC70B7543}"/>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14" name="Picture Placeholder 2">
            <a:extLst>
              <a:ext uri="{FF2B5EF4-FFF2-40B4-BE49-F238E27FC236}">
                <a16:creationId xmlns:a16="http://schemas.microsoft.com/office/drawing/2014/main" id="{A7A8F4DB-F8D7-4D33-9C7B-C531A0599073}"/>
              </a:ext>
            </a:extLst>
          </p:cNvPr>
          <p:cNvSpPr>
            <a:spLocks noGrp="1"/>
          </p:cNvSpPr>
          <p:nvPr>
            <p:ph type="pic" idx="1"/>
          </p:nvPr>
        </p:nvSpPr>
        <p:spPr>
          <a:xfrm>
            <a:off x="7288306" y="0"/>
            <a:ext cx="4903694" cy="6858000"/>
          </a:xfrm>
        </p:spPr>
        <p:txBody>
          <a:bodyPr/>
          <a:lstStyle>
            <a:lvl1pPr marL="0" indent="0" rtl="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err="1"/>
              <a:t>Click</a:t>
            </a:r>
            <a:r>
              <a:rPr lang="fi-FI"/>
              <a:t> </a:t>
            </a:r>
            <a:r>
              <a:rPr lang="fi-FI" err="1"/>
              <a:t>icon</a:t>
            </a:r>
            <a:r>
              <a:rPr lang="fi-FI"/>
              <a:t> to </a:t>
            </a:r>
            <a:r>
              <a:rPr lang="fi-FI" err="1"/>
              <a:t>add</a:t>
            </a:r>
            <a:r>
              <a:rPr lang="fi-FI"/>
              <a:t> </a:t>
            </a:r>
            <a:r>
              <a:rPr lang="fi-FI" err="1"/>
              <a:t>picture</a:t>
            </a:r>
            <a:endParaRPr lang="fi-FI"/>
          </a:p>
        </p:txBody>
      </p:sp>
      <p:sp>
        <p:nvSpPr>
          <p:cNvPr id="15" name="Text Placeholder 3">
            <a:extLst>
              <a:ext uri="{FF2B5EF4-FFF2-40B4-BE49-F238E27FC236}">
                <a16:creationId xmlns:a16="http://schemas.microsoft.com/office/drawing/2014/main" id="{30538F70-F123-419A-9310-662999393757}"/>
              </a:ext>
            </a:extLst>
          </p:cNvPr>
          <p:cNvSpPr>
            <a:spLocks noGrp="1"/>
          </p:cNvSpPr>
          <p:nvPr>
            <p:ph type="body" sz="half" idx="2"/>
          </p:nvPr>
        </p:nvSpPr>
        <p:spPr>
          <a:xfrm>
            <a:off x="839788" y="2160494"/>
            <a:ext cx="6036141" cy="3708494"/>
          </a:xfrm>
        </p:spPr>
        <p:txBody>
          <a:bodyPr/>
          <a:lstStyle>
            <a:lvl1pPr marL="0" indent="0" rtl="0">
              <a:buNone/>
              <a:defRPr sz="1600">
                <a:solidFill>
                  <a:schemeClr val="bg1"/>
                </a:solidFill>
                <a:latin typeface="Poppins ExtraBold" panose="00000900000000000000" pitchFamily="2" charset="0"/>
                <a:cs typeface="Poppins ExtraBold" panose="00000900000000000000" pitchFamily="2" charset="0"/>
              </a:defRPr>
            </a:lvl1pPr>
            <a:lvl2pPr marL="457200" indent="0" rtl="0">
              <a:buNone/>
              <a:defRPr sz="1400">
                <a:solidFill>
                  <a:schemeClr val="bg1"/>
                </a:solidFill>
                <a:latin typeface="Poppins ExtraBold" panose="00000900000000000000" pitchFamily="2" charset="0"/>
                <a:cs typeface="Poppins ExtraBold" panose="00000900000000000000" pitchFamily="2" charset="0"/>
              </a:defRPr>
            </a:lvl2pPr>
            <a:lvl3pPr marL="914400" indent="0" rtl="0">
              <a:buNone/>
              <a:defRPr sz="1200">
                <a:solidFill>
                  <a:schemeClr val="bg1"/>
                </a:solidFill>
                <a:latin typeface="Poppins ExtraBold" panose="00000900000000000000" pitchFamily="2" charset="0"/>
                <a:cs typeface="Poppins ExtraBold" panose="00000900000000000000" pitchFamily="2" charset="0"/>
              </a:defRPr>
            </a:lvl3pPr>
            <a:lvl4pPr marL="1371600" indent="0" rtl="0">
              <a:buNone/>
              <a:defRPr sz="1000">
                <a:solidFill>
                  <a:schemeClr val="bg1"/>
                </a:solidFill>
                <a:latin typeface="Poppins ExtraBold" panose="00000900000000000000" pitchFamily="2" charset="0"/>
                <a:cs typeface="Poppins ExtraBold" panose="00000900000000000000" pitchFamily="2" charset="0"/>
              </a:defRPr>
            </a:lvl4pPr>
            <a:lvl5pPr marL="1828800" indent="0" rtl="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err="1"/>
              <a:t>Click</a:t>
            </a:r>
            <a:r>
              <a:rPr lang="fi-FI"/>
              <a:t> to </a:t>
            </a:r>
            <a:r>
              <a:rPr lang="fi-FI" err="1"/>
              <a:t>edit</a:t>
            </a:r>
            <a:r>
              <a:rPr lang="fi-FI"/>
              <a:t> Master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16" name="Title 1">
            <a:extLst>
              <a:ext uri="{FF2B5EF4-FFF2-40B4-BE49-F238E27FC236}">
                <a16:creationId xmlns:a16="http://schemas.microsoft.com/office/drawing/2014/main" id="{A0D085CB-FF03-477D-99B3-E2B4ACDB9141}"/>
              </a:ext>
            </a:extLst>
          </p:cNvPr>
          <p:cNvSpPr>
            <a:spLocks noGrp="1"/>
          </p:cNvSpPr>
          <p:nvPr>
            <p:ph type="title"/>
          </p:nvPr>
        </p:nvSpPr>
        <p:spPr>
          <a:xfrm>
            <a:off x="839788" y="987425"/>
            <a:ext cx="6036141" cy="965199"/>
          </a:xfrm>
        </p:spPr>
        <p:txBody>
          <a:bodyPr vert="horz" anchor="b"/>
          <a:lstStyle>
            <a:lvl1pPr rtl="0">
              <a:defRPr sz="3200">
                <a:solidFill>
                  <a:schemeClr val="bg1"/>
                </a:solidFill>
              </a:defRPr>
            </a:lvl1pPr>
          </a:lstStyle>
          <a:p>
            <a:r>
              <a:rPr lang="fi-FI" err="1"/>
              <a:t>Click</a:t>
            </a:r>
            <a:r>
              <a:rPr lang="fi-FI"/>
              <a:t> to </a:t>
            </a:r>
            <a:r>
              <a:rPr lang="fi-FI" err="1"/>
              <a:t>edit</a:t>
            </a:r>
            <a:r>
              <a:rPr lang="fi-FI"/>
              <a:t> Master title </a:t>
            </a:r>
            <a:r>
              <a:rPr lang="fi-FI" err="1"/>
              <a:t>style</a:t>
            </a:r>
            <a:endParaRPr lang="fi-FI"/>
          </a:p>
        </p:txBody>
      </p:sp>
      <p:pic>
        <p:nvPicPr>
          <p:cNvPr id="17" name="Picture 16" descr="A picture containing building, clipart&#10;&#10;Description automatically generated">
            <a:extLst>
              <a:ext uri="{FF2B5EF4-FFF2-40B4-BE49-F238E27FC236}">
                <a16:creationId xmlns:a16="http://schemas.microsoft.com/office/drawing/2014/main" id="{32B46A89-505B-4C00-9603-774EE16B94E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20C9463F-722D-4A14-A275-2C0DE27D3CDD}"/>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3485837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 vaaleanvihreä">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2533869"/>
            <a:ext cx="7158644" cy="2387600"/>
          </a:xfrm>
        </p:spPr>
        <p:txBody>
          <a:bodyPr anchor="b"/>
          <a:lstStyle>
            <a:lvl1pPr algn="l">
              <a:defRPr sz="6000">
                <a:solidFill>
                  <a:schemeClr val="accent4"/>
                </a:solidFill>
              </a:defRPr>
            </a:lvl1pPr>
          </a:lstStyle>
          <a:p>
            <a:r>
              <a:rPr lang="en-GB" err="1"/>
              <a:t>Väliotsikko</a:t>
            </a:r>
            <a:r>
              <a:rPr lang="en-GB"/>
              <a:t> 60 </a:t>
            </a:r>
            <a:r>
              <a:rPr lang="en-GB" err="1"/>
              <a:t>pt</a:t>
            </a:r>
            <a:endParaRPr lang="fi-FI"/>
          </a:p>
        </p:txBody>
      </p:sp>
      <p:pic>
        <p:nvPicPr>
          <p:cNvPr id="5" name="Picture 4">
            <a:extLst>
              <a:ext uri="{FF2B5EF4-FFF2-40B4-BE49-F238E27FC236}">
                <a16:creationId xmlns:a16="http://schemas.microsoft.com/office/drawing/2014/main" id="{0608CAA1-FDF5-EF53-A9B7-1D43206E861A}"/>
              </a:ext>
            </a:extLst>
          </p:cNvPr>
          <p:cNvPicPr>
            <a:picLocks noChangeAspect="1"/>
          </p:cNvPicPr>
          <p:nvPr userDrawn="1"/>
        </p:nvPicPr>
        <p:blipFill>
          <a:blip r:embed="rId2"/>
          <a:stretch>
            <a:fillRect/>
          </a:stretch>
        </p:blipFill>
        <p:spPr>
          <a:xfrm>
            <a:off x="8250902" y="2000187"/>
            <a:ext cx="3645548" cy="3092400"/>
          </a:xfrm>
          <a:prstGeom prst="rect">
            <a:avLst/>
          </a:prstGeom>
        </p:spPr>
      </p:pic>
      <p:pic>
        <p:nvPicPr>
          <p:cNvPr id="6" name="Picture 5">
            <a:extLst>
              <a:ext uri="{FF2B5EF4-FFF2-40B4-BE49-F238E27FC236}">
                <a16:creationId xmlns:a16="http://schemas.microsoft.com/office/drawing/2014/main" id="{A9CFA2B3-42F1-3C9E-A475-251BF4B38D61}"/>
              </a:ext>
            </a:extLst>
          </p:cNvPr>
          <p:cNvPicPr>
            <a:picLocks noChangeAspect="1"/>
          </p:cNvPicPr>
          <p:nvPr userDrawn="1"/>
        </p:nvPicPr>
        <p:blipFill>
          <a:blip r:embed="rId3"/>
          <a:srcRect/>
          <a:stretch/>
        </p:blipFill>
        <p:spPr>
          <a:xfrm>
            <a:off x="144893" y="6057899"/>
            <a:ext cx="3152985" cy="678274"/>
          </a:xfrm>
          <a:prstGeom prst="rect">
            <a:avLst/>
          </a:prstGeom>
        </p:spPr>
      </p:pic>
    </p:spTree>
    <p:extLst>
      <p:ext uri="{BB962C8B-B14F-4D97-AF65-F5344CB8AC3E}">
        <p14:creationId xmlns:p14="http://schemas.microsoft.com/office/powerpoint/2010/main" val="221081885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Puoli_sivua_kuva_tumman_sinine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1116918-5DDA-4FB7-A445-9925C4DE1A78}"/>
              </a:ext>
            </a:extLst>
          </p:cNvPr>
          <p:cNvGraphicFramePr>
            <a:graphicFrameLocks noChangeAspect="1"/>
          </p:cNvGraphicFramePr>
          <p:nvPr userDrawn="1">
            <p:custDataLst>
              <p:tags r:id="rId1"/>
            </p:custDataLst>
            <p:extLst>
              <p:ext uri="{D42A27DB-BD31-4B8C-83A1-F6EECF244321}">
                <p14:modId xmlns:p14="http://schemas.microsoft.com/office/powerpoint/2010/main" val="3481190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01116918-5DDA-4FB7-A445-9925C4DE1A7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Graphic 6" descr="Deciduous tree">
            <a:extLst>
              <a:ext uri="{FF2B5EF4-FFF2-40B4-BE49-F238E27FC236}">
                <a16:creationId xmlns:a16="http://schemas.microsoft.com/office/drawing/2014/main" id="{A93C0E96-BAF3-4CE6-893E-BBBF4EBBF809}"/>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85642" y="2665254"/>
            <a:ext cx="4720908" cy="4720908"/>
          </a:xfrm>
          <a:prstGeom prst="rect">
            <a:avLst/>
          </a:prstGeom>
        </p:spPr>
      </p:pic>
      <p:sp>
        <p:nvSpPr>
          <p:cNvPr id="11" name="Rectangle 10">
            <a:extLst>
              <a:ext uri="{FF2B5EF4-FFF2-40B4-BE49-F238E27FC236}">
                <a16:creationId xmlns:a16="http://schemas.microsoft.com/office/drawing/2014/main" id="{70E12F5B-6168-40D0-A95F-7BDBB48756D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16" name="Picture Placeholder 2">
            <a:extLst>
              <a:ext uri="{FF2B5EF4-FFF2-40B4-BE49-F238E27FC236}">
                <a16:creationId xmlns:a16="http://schemas.microsoft.com/office/drawing/2014/main" id="{9CACB86E-ED50-48E8-88C1-FFE2056D2CE6}"/>
              </a:ext>
            </a:extLst>
          </p:cNvPr>
          <p:cNvSpPr>
            <a:spLocks noGrp="1"/>
          </p:cNvSpPr>
          <p:nvPr>
            <p:ph type="pic" idx="1"/>
          </p:nvPr>
        </p:nvSpPr>
        <p:spPr>
          <a:xfrm>
            <a:off x="7288306" y="0"/>
            <a:ext cx="4903694" cy="6858000"/>
          </a:xfrm>
        </p:spPr>
        <p:txBody>
          <a:bodyPr/>
          <a:lstStyle>
            <a:lvl1pPr marL="0" indent="0" rtl="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err="1"/>
              <a:t>Click</a:t>
            </a:r>
            <a:r>
              <a:rPr lang="fi-FI"/>
              <a:t> </a:t>
            </a:r>
            <a:r>
              <a:rPr lang="fi-FI" err="1"/>
              <a:t>icon</a:t>
            </a:r>
            <a:r>
              <a:rPr lang="fi-FI"/>
              <a:t> to </a:t>
            </a:r>
            <a:r>
              <a:rPr lang="fi-FI" err="1"/>
              <a:t>add</a:t>
            </a:r>
            <a:r>
              <a:rPr lang="fi-FI"/>
              <a:t> </a:t>
            </a:r>
            <a:r>
              <a:rPr lang="fi-FI" err="1"/>
              <a:t>picture</a:t>
            </a:r>
            <a:endParaRPr lang="fi-FI"/>
          </a:p>
        </p:txBody>
      </p:sp>
      <p:sp>
        <p:nvSpPr>
          <p:cNvPr id="17" name="Text Placeholder 3">
            <a:extLst>
              <a:ext uri="{FF2B5EF4-FFF2-40B4-BE49-F238E27FC236}">
                <a16:creationId xmlns:a16="http://schemas.microsoft.com/office/drawing/2014/main" id="{120CEAFD-8292-45D3-B6A0-B7E445026776}"/>
              </a:ext>
            </a:extLst>
          </p:cNvPr>
          <p:cNvSpPr>
            <a:spLocks noGrp="1"/>
          </p:cNvSpPr>
          <p:nvPr>
            <p:ph type="body" sz="half" idx="2"/>
          </p:nvPr>
        </p:nvSpPr>
        <p:spPr>
          <a:xfrm>
            <a:off x="839788" y="2160494"/>
            <a:ext cx="6036141" cy="3708494"/>
          </a:xfrm>
        </p:spPr>
        <p:txBody>
          <a:bodyPr/>
          <a:lstStyle>
            <a:lvl1pPr marL="0" indent="0" rtl="0">
              <a:buNone/>
              <a:defRPr sz="1600">
                <a:solidFill>
                  <a:schemeClr val="bg1"/>
                </a:solidFill>
                <a:latin typeface="Poppins ExtraBold" panose="00000900000000000000" pitchFamily="2" charset="0"/>
                <a:cs typeface="Poppins ExtraBold" panose="00000900000000000000" pitchFamily="2" charset="0"/>
              </a:defRPr>
            </a:lvl1pPr>
            <a:lvl2pPr marL="457200" indent="0" rtl="0">
              <a:buNone/>
              <a:defRPr sz="1400">
                <a:solidFill>
                  <a:schemeClr val="bg1"/>
                </a:solidFill>
                <a:latin typeface="Poppins ExtraBold" panose="00000900000000000000" pitchFamily="2" charset="0"/>
                <a:cs typeface="Poppins ExtraBold" panose="00000900000000000000" pitchFamily="2" charset="0"/>
              </a:defRPr>
            </a:lvl2pPr>
            <a:lvl3pPr marL="914400" indent="0" rtl="0">
              <a:buNone/>
              <a:defRPr sz="1200">
                <a:solidFill>
                  <a:schemeClr val="bg1"/>
                </a:solidFill>
                <a:latin typeface="Poppins ExtraBold" panose="00000900000000000000" pitchFamily="2" charset="0"/>
                <a:cs typeface="Poppins ExtraBold" panose="00000900000000000000" pitchFamily="2" charset="0"/>
              </a:defRPr>
            </a:lvl3pPr>
            <a:lvl4pPr marL="1371600" indent="0" rtl="0">
              <a:buNone/>
              <a:defRPr sz="1000">
                <a:solidFill>
                  <a:schemeClr val="bg1"/>
                </a:solidFill>
                <a:latin typeface="Poppins ExtraBold" panose="00000900000000000000" pitchFamily="2" charset="0"/>
                <a:cs typeface="Poppins ExtraBold" panose="00000900000000000000" pitchFamily="2" charset="0"/>
              </a:defRPr>
            </a:lvl4pPr>
            <a:lvl5pPr marL="1828800" indent="0" rtl="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err="1"/>
              <a:t>Click</a:t>
            </a:r>
            <a:r>
              <a:rPr lang="fi-FI"/>
              <a:t> to </a:t>
            </a:r>
            <a:r>
              <a:rPr lang="fi-FI" err="1"/>
              <a:t>edit</a:t>
            </a:r>
            <a:r>
              <a:rPr lang="fi-FI"/>
              <a:t> Master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18" name="Title 1">
            <a:extLst>
              <a:ext uri="{FF2B5EF4-FFF2-40B4-BE49-F238E27FC236}">
                <a16:creationId xmlns:a16="http://schemas.microsoft.com/office/drawing/2014/main" id="{F2DDBF5D-668F-4A0C-B7A0-CADB0FE88197}"/>
              </a:ext>
            </a:extLst>
          </p:cNvPr>
          <p:cNvSpPr>
            <a:spLocks noGrp="1"/>
          </p:cNvSpPr>
          <p:nvPr>
            <p:ph type="title"/>
          </p:nvPr>
        </p:nvSpPr>
        <p:spPr>
          <a:xfrm>
            <a:off x="839788" y="987425"/>
            <a:ext cx="6036141" cy="965199"/>
          </a:xfrm>
        </p:spPr>
        <p:txBody>
          <a:bodyPr vert="horz" anchor="b"/>
          <a:lstStyle>
            <a:lvl1pPr rtl="0">
              <a:defRPr sz="3200">
                <a:solidFill>
                  <a:schemeClr val="bg1"/>
                </a:solidFill>
              </a:defRPr>
            </a:lvl1pPr>
          </a:lstStyle>
          <a:p>
            <a:r>
              <a:rPr lang="fi-FI" err="1"/>
              <a:t>Click</a:t>
            </a:r>
            <a:r>
              <a:rPr lang="fi-FI"/>
              <a:t> to </a:t>
            </a:r>
            <a:r>
              <a:rPr lang="fi-FI" err="1"/>
              <a:t>edit</a:t>
            </a:r>
            <a:r>
              <a:rPr lang="fi-FI"/>
              <a:t> Master title </a:t>
            </a:r>
            <a:r>
              <a:rPr lang="fi-FI" err="1"/>
              <a:t>style</a:t>
            </a:r>
            <a:endParaRPr lang="fi-FI"/>
          </a:p>
        </p:txBody>
      </p:sp>
      <p:pic>
        <p:nvPicPr>
          <p:cNvPr id="19" name="Picture 18" descr="A picture containing building, clipart&#10;&#10;Description automatically generated">
            <a:extLst>
              <a:ext uri="{FF2B5EF4-FFF2-40B4-BE49-F238E27FC236}">
                <a16:creationId xmlns:a16="http://schemas.microsoft.com/office/drawing/2014/main" id="{8F3EC7DD-D9F8-4C93-8A6B-1B071ABDC33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8" name="Picture 7">
            <a:extLst>
              <a:ext uri="{FF2B5EF4-FFF2-40B4-BE49-F238E27FC236}">
                <a16:creationId xmlns:a16="http://schemas.microsoft.com/office/drawing/2014/main" id="{C7BA4C3A-646D-4F4B-9ECB-183D2126A02F}"/>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7596903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Puoli_sivua_kuva_vaalean_sinine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B1D87C4-451F-4278-942A-831B284B780B}"/>
              </a:ext>
            </a:extLst>
          </p:cNvPr>
          <p:cNvGraphicFramePr>
            <a:graphicFrameLocks noChangeAspect="1"/>
          </p:cNvGraphicFramePr>
          <p:nvPr userDrawn="1">
            <p:custDataLst>
              <p:tags r:id="rId1"/>
            </p:custDataLst>
            <p:extLst>
              <p:ext uri="{D42A27DB-BD31-4B8C-83A1-F6EECF244321}">
                <p14:modId xmlns:p14="http://schemas.microsoft.com/office/powerpoint/2010/main" val="13968270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7B1D87C4-451F-4278-942A-831B284B780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AC4A104B-18AA-4D32-99D1-997AD7245062}"/>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i-FI"/>
          </a:p>
        </p:txBody>
      </p:sp>
      <p:sp>
        <p:nvSpPr>
          <p:cNvPr id="14" name="Picture Placeholder 2">
            <a:extLst>
              <a:ext uri="{FF2B5EF4-FFF2-40B4-BE49-F238E27FC236}">
                <a16:creationId xmlns:a16="http://schemas.microsoft.com/office/drawing/2014/main" id="{75F519A0-39B0-4EC5-A2A2-3EA771214328}"/>
              </a:ext>
            </a:extLst>
          </p:cNvPr>
          <p:cNvSpPr>
            <a:spLocks noGrp="1"/>
          </p:cNvSpPr>
          <p:nvPr>
            <p:ph type="pic" idx="1"/>
          </p:nvPr>
        </p:nvSpPr>
        <p:spPr>
          <a:xfrm>
            <a:off x="7288306" y="0"/>
            <a:ext cx="4903694" cy="6858000"/>
          </a:xfrm>
        </p:spPr>
        <p:txBody>
          <a:bodyPr/>
          <a:lstStyle>
            <a:lvl1pPr marL="0" indent="0" rtl="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err="1"/>
              <a:t>Click</a:t>
            </a:r>
            <a:r>
              <a:rPr lang="fi-FI"/>
              <a:t> </a:t>
            </a:r>
            <a:r>
              <a:rPr lang="fi-FI" err="1"/>
              <a:t>icon</a:t>
            </a:r>
            <a:r>
              <a:rPr lang="fi-FI"/>
              <a:t> to </a:t>
            </a:r>
            <a:r>
              <a:rPr lang="fi-FI" err="1"/>
              <a:t>add</a:t>
            </a:r>
            <a:r>
              <a:rPr lang="fi-FI"/>
              <a:t> </a:t>
            </a:r>
            <a:r>
              <a:rPr lang="fi-FI" err="1"/>
              <a:t>picture</a:t>
            </a:r>
            <a:endParaRPr lang="fi-FI"/>
          </a:p>
        </p:txBody>
      </p:sp>
      <p:sp>
        <p:nvSpPr>
          <p:cNvPr id="15" name="Text Placeholder 3">
            <a:extLst>
              <a:ext uri="{FF2B5EF4-FFF2-40B4-BE49-F238E27FC236}">
                <a16:creationId xmlns:a16="http://schemas.microsoft.com/office/drawing/2014/main" id="{0D42A1AF-7F9C-4CF2-BBFC-B82C6AD759BA}"/>
              </a:ext>
            </a:extLst>
          </p:cNvPr>
          <p:cNvSpPr>
            <a:spLocks noGrp="1"/>
          </p:cNvSpPr>
          <p:nvPr>
            <p:ph type="body" sz="half" idx="2"/>
          </p:nvPr>
        </p:nvSpPr>
        <p:spPr>
          <a:xfrm>
            <a:off x="839788" y="2160494"/>
            <a:ext cx="6036141" cy="3708494"/>
          </a:xfrm>
        </p:spPr>
        <p:txBody>
          <a:bodyPr/>
          <a:lstStyle>
            <a:lvl1pPr marL="0" indent="0" rtl="0">
              <a:buNone/>
              <a:defRPr sz="1600">
                <a:solidFill>
                  <a:schemeClr val="bg1"/>
                </a:solidFill>
                <a:latin typeface="Poppins ExtraBold" panose="00000900000000000000" pitchFamily="2" charset="0"/>
                <a:cs typeface="Poppins ExtraBold" panose="00000900000000000000" pitchFamily="2" charset="0"/>
              </a:defRPr>
            </a:lvl1pPr>
            <a:lvl2pPr marL="457200" indent="0" rtl="0">
              <a:buNone/>
              <a:defRPr sz="1400">
                <a:solidFill>
                  <a:schemeClr val="bg1"/>
                </a:solidFill>
                <a:latin typeface="Poppins ExtraBold" panose="00000900000000000000" pitchFamily="2" charset="0"/>
                <a:cs typeface="Poppins ExtraBold" panose="00000900000000000000" pitchFamily="2" charset="0"/>
              </a:defRPr>
            </a:lvl2pPr>
            <a:lvl3pPr marL="914400" indent="0" rtl="0">
              <a:buNone/>
              <a:defRPr sz="1200">
                <a:solidFill>
                  <a:schemeClr val="bg1"/>
                </a:solidFill>
                <a:latin typeface="Poppins ExtraBold" panose="00000900000000000000" pitchFamily="2" charset="0"/>
                <a:cs typeface="Poppins ExtraBold" panose="00000900000000000000" pitchFamily="2" charset="0"/>
              </a:defRPr>
            </a:lvl3pPr>
            <a:lvl4pPr marL="1371600" indent="0" rtl="0">
              <a:buNone/>
              <a:defRPr sz="1000">
                <a:solidFill>
                  <a:schemeClr val="bg1"/>
                </a:solidFill>
                <a:latin typeface="Poppins ExtraBold" panose="00000900000000000000" pitchFamily="2" charset="0"/>
                <a:cs typeface="Poppins ExtraBold" panose="00000900000000000000" pitchFamily="2" charset="0"/>
              </a:defRPr>
            </a:lvl4pPr>
            <a:lvl5pPr marL="1828800" indent="0" rtl="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err="1"/>
              <a:t>Click</a:t>
            </a:r>
            <a:r>
              <a:rPr lang="fi-FI"/>
              <a:t> to </a:t>
            </a:r>
            <a:r>
              <a:rPr lang="fi-FI" err="1"/>
              <a:t>edit</a:t>
            </a:r>
            <a:r>
              <a:rPr lang="fi-FI"/>
              <a:t> Master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16" name="Title 1">
            <a:extLst>
              <a:ext uri="{FF2B5EF4-FFF2-40B4-BE49-F238E27FC236}">
                <a16:creationId xmlns:a16="http://schemas.microsoft.com/office/drawing/2014/main" id="{5E104650-C3CA-4705-9048-D79637A3318D}"/>
              </a:ext>
            </a:extLst>
          </p:cNvPr>
          <p:cNvSpPr>
            <a:spLocks noGrp="1"/>
          </p:cNvSpPr>
          <p:nvPr>
            <p:ph type="title"/>
          </p:nvPr>
        </p:nvSpPr>
        <p:spPr>
          <a:xfrm>
            <a:off x="839788" y="987425"/>
            <a:ext cx="6036141" cy="965199"/>
          </a:xfrm>
        </p:spPr>
        <p:txBody>
          <a:bodyPr vert="horz" anchor="b"/>
          <a:lstStyle>
            <a:lvl1pPr rtl="0">
              <a:defRPr sz="3200">
                <a:solidFill>
                  <a:schemeClr val="bg1"/>
                </a:solidFill>
              </a:defRPr>
            </a:lvl1pPr>
          </a:lstStyle>
          <a:p>
            <a:r>
              <a:rPr lang="fi-FI" err="1"/>
              <a:t>Click</a:t>
            </a:r>
            <a:r>
              <a:rPr lang="fi-FI"/>
              <a:t> to </a:t>
            </a:r>
            <a:r>
              <a:rPr lang="fi-FI" err="1"/>
              <a:t>edit</a:t>
            </a:r>
            <a:r>
              <a:rPr lang="fi-FI"/>
              <a:t> Master title </a:t>
            </a:r>
            <a:r>
              <a:rPr lang="fi-FI" err="1"/>
              <a:t>style</a:t>
            </a:r>
            <a:endParaRPr lang="fi-FI"/>
          </a:p>
        </p:txBody>
      </p:sp>
      <p:pic>
        <p:nvPicPr>
          <p:cNvPr id="17" name="Picture 16" descr="A picture containing building, clipart&#10;&#10;Description automatically generated">
            <a:extLst>
              <a:ext uri="{FF2B5EF4-FFF2-40B4-BE49-F238E27FC236}">
                <a16:creationId xmlns:a16="http://schemas.microsoft.com/office/drawing/2014/main" id="{8A0A90A8-9FE0-4C37-82BD-085ACB37DFB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E40EE8DD-F6DC-42C1-837C-34C80E11601D}"/>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41882716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x" preserve="1">
  <p:cSld name="Vaaka">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7DBAA4E-F97D-4574-8BFA-A753C9201486}"/>
              </a:ext>
            </a:extLst>
          </p:cNvPr>
          <p:cNvGraphicFramePr>
            <a:graphicFrameLocks noChangeAspect="1"/>
          </p:cNvGraphicFramePr>
          <p:nvPr userDrawn="1">
            <p:custDataLst>
              <p:tags r:id="rId1"/>
            </p:custDataLst>
            <p:extLst>
              <p:ext uri="{D42A27DB-BD31-4B8C-83A1-F6EECF244321}">
                <p14:modId xmlns:p14="http://schemas.microsoft.com/office/powerpoint/2010/main" val="32817635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B7DBAA4E-F97D-4574-8BFA-A753C920148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6C746F1-38DD-4FD1-8721-CA848852FCF2}"/>
              </a:ext>
            </a:extLst>
          </p:cNvPr>
          <p:cNvSpPr>
            <a:spLocks noGrp="1"/>
          </p:cNvSpPr>
          <p:nvPr>
            <p:ph type="title"/>
          </p:nvPr>
        </p:nvSpPr>
        <p:spPr/>
        <p:txBody>
          <a:bodyPr vert="horz"/>
          <a:lstStyle>
            <a:lvl1pPr rtl="0">
              <a:defRPr/>
            </a:lvl1pPr>
          </a:lstStyle>
          <a:p>
            <a:r>
              <a:rPr lang="fi-FI" err="1"/>
              <a:t>Click</a:t>
            </a:r>
            <a:r>
              <a:rPr lang="fi-FI"/>
              <a:t> to </a:t>
            </a:r>
            <a:r>
              <a:rPr lang="fi-FI" err="1"/>
              <a:t>edit</a:t>
            </a:r>
            <a:r>
              <a:rPr lang="fi-FI"/>
              <a:t> Master title </a:t>
            </a:r>
            <a:r>
              <a:rPr lang="fi-FI" err="1"/>
              <a:t>style</a:t>
            </a:r>
            <a:endParaRPr lang="fi-FI"/>
          </a:p>
        </p:txBody>
      </p:sp>
      <p:sp>
        <p:nvSpPr>
          <p:cNvPr id="3" name="Vertical Text Placeholder 2">
            <a:extLst>
              <a:ext uri="{FF2B5EF4-FFF2-40B4-BE49-F238E27FC236}">
                <a16:creationId xmlns:a16="http://schemas.microsoft.com/office/drawing/2014/main" id="{6B6F0F28-7AEF-4281-9330-AB1ACB579168}"/>
              </a:ext>
            </a:extLst>
          </p:cNvPr>
          <p:cNvSpPr>
            <a:spLocks noGrp="1"/>
          </p:cNvSpPr>
          <p:nvPr>
            <p:ph type="body" orient="vert" idx="1" hasCustomPrompt="1"/>
          </p:nvPr>
        </p:nvSpPr>
        <p:spPr/>
        <p:txBody>
          <a:bodyPr vert="eaVert"/>
          <a:lstStyle>
            <a:lvl1pPr rtl="0">
              <a:defRPr/>
            </a:lvl1pPr>
            <a:lvl2pPr rtl="0">
              <a:defRPr/>
            </a:lvl2pPr>
            <a:lvl3pPr rtl="0">
              <a:defRPr/>
            </a:lvl3pPr>
            <a:lvl4pPr rtl="0">
              <a:defRPr/>
            </a:lvl4pPr>
            <a:lvl5pPr rtl="0">
              <a:defRPr/>
            </a:lvl5pPr>
          </a:lstStyle>
          <a:p>
            <a:pPr lvl="0"/>
            <a:r>
              <a:rPr lang="fi-FI" err="1"/>
              <a:t>Edit</a:t>
            </a:r>
            <a:r>
              <a:rPr lang="fi-FI"/>
              <a:t> Master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4" name="Date Placeholder 3">
            <a:extLst>
              <a:ext uri="{FF2B5EF4-FFF2-40B4-BE49-F238E27FC236}">
                <a16:creationId xmlns:a16="http://schemas.microsoft.com/office/drawing/2014/main" id="{B6830CEB-310C-4C23-BD33-AD1ABF5D420D}"/>
              </a:ext>
            </a:extLst>
          </p:cNvPr>
          <p:cNvSpPr>
            <a:spLocks noGrp="1"/>
          </p:cNvSpPr>
          <p:nvPr>
            <p:ph type="dt" sz="half" idx="10"/>
          </p:nvPr>
        </p:nvSpPr>
        <p:spPr/>
        <p:txBody>
          <a:bodyPr/>
          <a:lstStyle>
            <a:lvl1pPr rtl="0">
              <a:defRPr/>
            </a:lvl1pPr>
          </a:lstStyle>
          <a:p>
            <a:endParaRPr lang="fi-FI"/>
          </a:p>
        </p:txBody>
      </p:sp>
      <p:sp>
        <p:nvSpPr>
          <p:cNvPr id="6" name="Slide Number Placeholder 5">
            <a:extLst>
              <a:ext uri="{FF2B5EF4-FFF2-40B4-BE49-F238E27FC236}">
                <a16:creationId xmlns:a16="http://schemas.microsoft.com/office/drawing/2014/main" id="{238DFE85-AC06-48FB-92D6-25F3F0EA7DD5}"/>
              </a:ext>
            </a:extLst>
          </p:cNvPr>
          <p:cNvSpPr>
            <a:spLocks noGrp="1"/>
          </p:cNvSpPr>
          <p:nvPr>
            <p:ph type="sldNum" sz="quarter" idx="12"/>
          </p:nvPr>
        </p:nvSpPr>
        <p:spPr/>
        <p:txBody>
          <a:bodyPr/>
          <a:lstStyle>
            <a:lvl1pPr rtl="0">
              <a:defRPr/>
            </a:lvl1pPr>
          </a:lstStyle>
          <a:p>
            <a:fld id="{D5C7B8F6-2765-465B-BF52-D1DF320C1AE3}" type="slidenum">
              <a:rPr lang="fi-FI" smtClean="0"/>
              <a:pPr/>
              <a:t>‹#›</a:t>
            </a:fld>
            <a:endParaRPr lang="fi-FI"/>
          </a:p>
        </p:txBody>
      </p:sp>
      <p:sp>
        <p:nvSpPr>
          <p:cNvPr id="7" name="Footer Placeholder 4">
            <a:extLst>
              <a:ext uri="{FF2B5EF4-FFF2-40B4-BE49-F238E27FC236}">
                <a16:creationId xmlns:a16="http://schemas.microsoft.com/office/drawing/2014/main" id="{3C718087-0904-42CB-BF7F-BF506ABCAA2A}"/>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rtl="0">
              <a:defRPr sz="1200">
                <a:solidFill>
                  <a:schemeClr val="tx1"/>
                </a:solidFill>
                <a:latin typeface="Poppins SemiBold" panose="00000700000000000000" pitchFamily="2" charset="0"/>
                <a:cs typeface="Poppins SemiBold" panose="00000700000000000000" pitchFamily="2" charset="0"/>
              </a:defRPr>
            </a:lvl1pPr>
          </a:lstStyle>
          <a:p>
            <a:pPr algn="ctr"/>
            <a:endParaRPr lang="fi-FI"/>
          </a:p>
        </p:txBody>
      </p:sp>
    </p:spTree>
    <p:extLst>
      <p:ext uri="{BB962C8B-B14F-4D97-AF65-F5344CB8AC3E}">
        <p14:creationId xmlns:p14="http://schemas.microsoft.com/office/powerpoint/2010/main" val="29910131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itleAndTx" preserve="1">
  <p:cSld name="Vaaka_ja_otsikko">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46C3904-1C06-411A-B525-3E81AE417FF9}"/>
              </a:ext>
            </a:extLst>
          </p:cNvPr>
          <p:cNvGraphicFramePr>
            <a:graphicFrameLocks noChangeAspect="1"/>
          </p:cNvGraphicFramePr>
          <p:nvPr userDrawn="1">
            <p:custDataLst>
              <p:tags r:id="rId1"/>
            </p:custDataLst>
            <p:extLst>
              <p:ext uri="{D42A27DB-BD31-4B8C-83A1-F6EECF244321}">
                <p14:modId xmlns:p14="http://schemas.microsoft.com/office/powerpoint/2010/main" val="2190467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B46C3904-1C06-411A-B525-3E81AE417F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Vertical Title 1">
            <a:extLst>
              <a:ext uri="{FF2B5EF4-FFF2-40B4-BE49-F238E27FC236}">
                <a16:creationId xmlns:a16="http://schemas.microsoft.com/office/drawing/2014/main" id="{EC0FA221-AA95-4298-AD12-8A88E18CD9B6}"/>
              </a:ext>
            </a:extLst>
          </p:cNvPr>
          <p:cNvSpPr>
            <a:spLocks noGrp="1"/>
          </p:cNvSpPr>
          <p:nvPr>
            <p:ph type="title" orient="vert"/>
          </p:nvPr>
        </p:nvSpPr>
        <p:spPr>
          <a:xfrm>
            <a:off x="8724900" y="1033271"/>
            <a:ext cx="2628900" cy="5143691"/>
          </a:xfrm>
        </p:spPr>
        <p:txBody>
          <a:bodyPr vert="eaVert"/>
          <a:lstStyle>
            <a:lvl1pPr rtl="0">
              <a:defRPr/>
            </a:lvl1pPr>
          </a:lstStyle>
          <a:p>
            <a:r>
              <a:rPr lang="fi-FI" err="1"/>
              <a:t>Click</a:t>
            </a:r>
            <a:r>
              <a:rPr lang="fi-FI"/>
              <a:t> to </a:t>
            </a:r>
            <a:r>
              <a:rPr lang="fi-FI" err="1"/>
              <a:t>edit</a:t>
            </a:r>
            <a:r>
              <a:rPr lang="fi-FI"/>
              <a:t> Master title </a:t>
            </a:r>
            <a:r>
              <a:rPr lang="fi-FI" err="1"/>
              <a:t>style</a:t>
            </a:r>
            <a:endParaRPr lang="fi-FI"/>
          </a:p>
        </p:txBody>
      </p:sp>
      <p:sp>
        <p:nvSpPr>
          <p:cNvPr id="3" name="Vertical Text Placeholder 2">
            <a:extLst>
              <a:ext uri="{FF2B5EF4-FFF2-40B4-BE49-F238E27FC236}">
                <a16:creationId xmlns:a16="http://schemas.microsoft.com/office/drawing/2014/main" id="{149273D4-E8DF-45BF-9698-444760278884}"/>
              </a:ext>
            </a:extLst>
          </p:cNvPr>
          <p:cNvSpPr>
            <a:spLocks noGrp="1"/>
          </p:cNvSpPr>
          <p:nvPr>
            <p:ph type="body" orient="vert" idx="1" hasCustomPrompt="1"/>
          </p:nvPr>
        </p:nvSpPr>
        <p:spPr>
          <a:xfrm>
            <a:off x="838200" y="1033271"/>
            <a:ext cx="7734300" cy="5143692"/>
          </a:xfrm>
        </p:spPr>
        <p:txBody>
          <a:bodyPr vert="eaVert"/>
          <a:lstStyle>
            <a:lvl1pPr rtl="0">
              <a:defRPr/>
            </a:lvl1pPr>
            <a:lvl2pPr rtl="0">
              <a:defRPr/>
            </a:lvl2pPr>
            <a:lvl3pPr rtl="0">
              <a:defRPr/>
            </a:lvl3pPr>
            <a:lvl4pPr rtl="0">
              <a:defRPr/>
            </a:lvl4pPr>
            <a:lvl5pPr rtl="0">
              <a:defRPr/>
            </a:lvl5pPr>
          </a:lstStyle>
          <a:p>
            <a:pPr lvl="0"/>
            <a:r>
              <a:rPr lang="fi-FI" err="1"/>
              <a:t>Edit</a:t>
            </a:r>
            <a:r>
              <a:rPr lang="fi-FI"/>
              <a:t> Master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4" name="Date Placeholder 3">
            <a:extLst>
              <a:ext uri="{FF2B5EF4-FFF2-40B4-BE49-F238E27FC236}">
                <a16:creationId xmlns:a16="http://schemas.microsoft.com/office/drawing/2014/main" id="{4EE20074-A776-4019-A129-04037FC89333}"/>
              </a:ext>
            </a:extLst>
          </p:cNvPr>
          <p:cNvSpPr>
            <a:spLocks noGrp="1"/>
          </p:cNvSpPr>
          <p:nvPr>
            <p:ph type="dt" sz="half" idx="10"/>
          </p:nvPr>
        </p:nvSpPr>
        <p:spPr/>
        <p:txBody>
          <a:bodyPr/>
          <a:lstStyle>
            <a:lvl1pPr rtl="0">
              <a:defRPr/>
            </a:lvl1pPr>
          </a:lstStyle>
          <a:p>
            <a:endParaRPr lang="fi-FI"/>
          </a:p>
        </p:txBody>
      </p:sp>
      <p:sp>
        <p:nvSpPr>
          <p:cNvPr id="6" name="Slide Number Placeholder 5">
            <a:extLst>
              <a:ext uri="{FF2B5EF4-FFF2-40B4-BE49-F238E27FC236}">
                <a16:creationId xmlns:a16="http://schemas.microsoft.com/office/drawing/2014/main" id="{46F14635-FF9B-4224-842E-C960380FAF5B}"/>
              </a:ext>
            </a:extLst>
          </p:cNvPr>
          <p:cNvSpPr>
            <a:spLocks noGrp="1"/>
          </p:cNvSpPr>
          <p:nvPr>
            <p:ph type="sldNum" sz="quarter" idx="12"/>
          </p:nvPr>
        </p:nvSpPr>
        <p:spPr/>
        <p:txBody>
          <a:bodyPr/>
          <a:lstStyle>
            <a:lvl1pPr rtl="0">
              <a:defRPr/>
            </a:lvl1pPr>
          </a:lstStyle>
          <a:p>
            <a:fld id="{D5C7B8F6-2765-465B-BF52-D1DF320C1AE3}" type="slidenum">
              <a:rPr lang="fi-FI" smtClean="0"/>
              <a:pPr/>
              <a:t>‹#›</a:t>
            </a:fld>
            <a:endParaRPr lang="fi-FI"/>
          </a:p>
        </p:txBody>
      </p:sp>
      <p:sp>
        <p:nvSpPr>
          <p:cNvPr id="7" name="Footer Placeholder 4">
            <a:extLst>
              <a:ext uri="{FF2B5EF4-FFF2-40B4-BE49-F238E27FC236}">
                <a16:creationId xmlns:a16="http://schemas.microsoft.com/office/drawing/2014/main" id="{3FF30BED-DFC0-40F3-8884-6966E14F2B71}"/>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rtl="0">
              <a:defRPr sz="1200">
                <a:solidFill>
                  <a:schemeClr val="tx1"/>
                </a:solidFill>
                <a:latin typeface="Poppins SemiBold" panose="00000700000000000000" pitchFamily="2" charset="0"/>
                <a:cs typeface="Poppins SemiBold" panose="00000700000000000000" pitchFamily="2" charset="0"/>
              </a:defRPr>
            </a:lvl1pPr>
          </a:lstStyle>
          <a:p>
            <a:pPr algn="ctr"/>
            <a:endParaRPr lang="fi-FI"/>
          </a:p>
        </p:txBody>
      </p:sp>
    </p:spTree>
    <p:extLst>
      <p:ext uri="{BB962C8B-B14F-4D97-AF65-F5344CB8AC3E}">
        <p14:creationId xmlns:p14="http://schemas.microsoft.com/office/powerpoint/2010/main" val="22687096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CABC260-557B-41C6-AAEB-7F4EA4A0EC58}"/>
              </a:ext>
            </a:extLst>
          </p:cNvPr>
          <p:cNvGraphicFramePr>
            <a:graphicFrameLocks noChangeAspect="1"/>
          </p:cNvGraphicFramePr>
          <p:nvPr userDrawn="1">
            <p:custDataLst>
              <p:tags r:id="rId1"/>
            </p:custDataLst>
            <p:extLst>
              <p:ext uri="{D42A27DB-BD31-4B8C-83A1-F6EECF244321}">
                <p14:modId xmlns:p14="http://schemas.microsoft.com/office/powerpoint/2010/main" val="33202797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8CABC260-557B-41C6-AAEB-7F4EA4A0EC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rtl="0">
              <a:buNone/>
              <a:defRPr sz="2000" b="0">
                <a:solidFill>
                  <a:srgbClr val="575757"/>
                </a:solidFill>
              </a:defRPr>
            </a:lvl1pPr>
          </a:lstStyle>
          <a:p>
            <a:pPr lvl="0"/>
            <a:r>
              <a:rPr lang="fi-FI" noProof="0" err="1"/>
              <a:t>Click</a:t>
            </a:r>
            <a:r>
              <a:rPr lang="fi-FI" noProof="0"/>
              <a:t> to </a:t>
            </a:r>
            <a:r>
              <a:rPr lang="fi-FI" noProof="0" err="1"/>
              <a:t>add</a:t>
            </a:r>
            <a:r>
              <a:rPr lang="fi-FI" noProof="0"/>
              <a:t> </a:t>
            </a:r>
            <a:r>
              <a:rPr lang="fi-FI" noProof="0" err="1"/>
              <a:t>subtitle</a:t>
            </a:r>
            <a:endParaRPr lang="fi-FI"/>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rtl="0">
              <a:defRPr sz="2000"/>
            </a:lvl1pPr>
          </a:lstStyle>
          <a:p>
            <a:r>
              <a:rPr lang="fi-FI" noProof="0" err="1"/>
              <a:t>Click</a:t>
            </a:r>
            <a:r>
              <a:rPr lang="fi-FI" noProof="0"/>
              <a:t> to </a:t>
            </a:r>
            <a:r>
              <a:rPr lang="fi-FI" noProof="0" err="1"/>
              <a:t>edit</a:t>
            </a:r>
            <a:r>
              <a:rPr lang="fi-FI" noProof="0"/>
              <a:t> Master title </a:t>
            </a:r>
            <a:r>
              <a:rPr lang="fi-FI" noProof="0" err="1"/>
              <a:t>style</a:t>
            </a:r>
            <a:endParaRPr lang="fi-FI" noProof="0"/>
          </a:p>
        </p:txBody>
      </p:sp>
    </p:spTree>
    <p:extLst>
      <p:ext uri="{BB962C8B-B14F-4D97-AF65-F5344CB8AC3E}">
        <p14:creationId xmlns:p14="http://schemas.microsoft.com/office/powerpoint/2010/main" val="2499954784"/>
      </p:ext>
    </p:extLst>
  </p:cSld>
  <p:clrMapOvr>
    <a:masterClrMapping/>
  </p:clrMapOvr>
  <p:transition>
    <p:fade/>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0149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taatti tummanfuksia">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1093305" y="2305269"/>
            <a:ext cx="10005391" cy="2387600"/>
          </a:xfrm>
        </p:spPr>
        <p:txBody>
          <a:bodyPr anchor="ctr"/>
          <a:lstStyle>
            <a:lvl1pPr algn="ctr">
              <a:defRPr sz="6000">
                <a:solidFill>
                  <a:schemeClr val="tx1"/>
                </a:solidFill>
              </a:defRPr>
            </a:lvl1pPr>
          </a:lstStyle>
          <a:p>
            <a:r>
              <a:rPr lang="en-GB" err="1"/>
              <a:t>Sitaatti</a:t>
            </a:r>
            <a:r>
              <a:rPr lang="en-GB"/>
              <a:t> 60 </a:t>
            </a:r>
            <a:r>
              <a:rPr lang="en-GB" err="1"/>
              <a:t>pt</a:t>
            </a:r>
            <a:endParaRPr lang="fi-FI"/>
          </a:p>
        </p:txBody>
      </p:sp>
      <p:pic>
        <p:nvPicPr>
          <p:cNvPr id="12" name="Picture 11">
            <a:extLst>
              <a:ext uri="{FF2B5EF4-FFF2-40B4-BE49-F238E27FC236}">
                <a16:creationId xmlns:a16="http://schemas.microsoft.com/office/drawing/2014/main" id="{F0FF06E3-2C64-A4A9-B462-9226AAD10598}"/>
              </a:ext>
            </a:extLst>
          </p:cNvPr>
          <p:cNvPicPr>
            <a:picLocks noChangeAspect="1"/>
          </p:cNvPicPr>
          <p:nvPr userDrawn="1"/>
        </p:nvPicPr>
        <p:blipFill>
          <a:blip r:embed="rId2"/>
          <a:srcRect/>
          <a:stretch/>
        </p:blipFill>
        <p:spPr>
          <a:xfrm>
            <a:off x="144893" y="6057899"/>
            <a:ext cx="3152985" cy="678275"/>
          </a:xfrm>
          <a:prstGeom prst="rect">
            <a:avLst/>
          </a:prstGeom>
        </p:spPr>
      </p:pic>
      <p:pic>
        <p:nvPicPr>
          <p:cNvPr id="5" name="Picture 4" descr="A picture containing building, clipart&#10;&#10;Description automatically generated">
            <a:extLst>
              <a:ext uri="{FF2B5EF4-FFF2-40B4-BE49-F238E27FC236}">
                <a16:creationId xmlns:a16="http://schemas.microsoft.com/office/drawing/2014/main" id="{B95C3F12-A17C-1A93-6E3E-3C88A84951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11" name="Graphic 10" descr="Closed quotation mark">
            <a:extLst>
              <a:ext uri="{FF2B5EF4-FFF2-40B4-BE49-F238E27FC236}">
                <a16:creationId xmlns:a16="http://schemas.microsoft.com/office/drawing/2014/main" id="{0B99F234-C982-5135-C60F-C0E64484AD0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375" y="225439"/>
            <a:ext cx="4206846" cy="4206846"/>
          </a:xfrm>
          <a:prstGeom prst="rect">
            <a:avLst/>
          </a:prstGeom>
        </p:spPr>
      </p:pic>
      <p:pic>
        <p:nvPicPr>
          <p:cNvPr id="13" name="Graphic 12" descr="Closed quotation mark">
            <a:extLst>
              <a:ext uri="{FF2B5EF4-FFF2-40B4-BE49-F238E27FC236}">
                <a16:creationId xmlns:a16="http://schemas.microsoft.com/office/drawing/2014/main" id="{CC3E7231-C155-E693-61C9-9D04E77A392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7877175" y="3230386"/>
            <a:ext cx="4206846" cy="4206846"/>
          </a:xfrm>
          <a:prstGeom prst="rect">
            <a:avLst/>
          </a:prstGeom>
        </p:spPr>
      </p:pic>
    </p:spTree>
    <p:extLst>
      <p:ext uri="{BB962C8B-B14F-4D97-AF65-F5344CB8AC3E}">
        <p14:creationId xmlns:p14="http://schemas.microsoft.com/office/powerpoint/2010/main" val="322229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Pääotsikko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5" name="Picture 4">
            <a:extLst>
              <a:ext uri="{FF2B5EF4-FFF2-40B4-BE49-F238E27FC236}">
                <a16:creationId xmlns:a16="http://schemas.microsoft.com/office/drawing/2014/main" id="{56558DCE-9BD2-C6CA-871F-9F0E35BA9ACF}"/>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1467984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taatti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1093305" y="2305269"/>
            <a:ext cx="10005391" cy="2387600"/>
          </a:xfrm>
        </p:spPr>
        <p:txBody>
          <a:bodyPr anchor="ctr"/>
          <a:lstStyle>
            <a:lvl1pPr algn="ctr">
              <a:defRPr sz="6000">
                <a:solidFill>
                  <a:schemeClr val="tx1"/>
                </a:solidFill>
              </a:defRPr>
            </a:lvl1pPr>
          </a:lstStyle>
          <a:p>
            <a:r>
              <a:rPr lang="en-GB" err="1"/>
              <a:t>Sitaatti</a:t>
            </a:r>
            <a:r>
              <a:rPr lang="en-GB"/>
              <a:t> 60 </a:t>
            </a:r>
            <a:r>
              <a:rPr lang="en-GB" err="1"/>
              <a:t>pt</a:t>
            </a:r>
            <a:endParaRPr lang="fi-FI"/>
          </a:p>
        </p:txBody>
      </p:sp>
      <p:pic>
        <p:nvPicPr>
          <p:cNvPr id="12" name="Picture 11">
            <a:extLst>
              <a:ext uri="{FF2B5EF4-FFF2-40B4-BE49-F238E27FC236}">
                <a16:creationId xmlns:a16="http://schemas.microsoft.com/office/drawing/2014/main" id="{F0FF06E3-2C64-A4A9-B462-9226AAD10598}"/>
              </a:ext>
            </a:extLst>
          </p:cNvPr>
          <p:cNvPicPr>
            <a:picLocks noChangeAspect="1"/>
          </p:cNvPicPr>
          <p:nvPr userDrawn="1"/>
        </p:nvPicPr>
        <p:blipFill>
          <a:blip r:embed="rId2"/>
          <a:srcRect/>
          <a:stretch/>
        </p:blipFill>
        <p:spPr>
          <a:xfrm>
            <a:off x="144893" y="6057899"/>
            <a:ext cx="3152985" cy="678275"/>
          </a:xfrm>
          <a:prstGeom prst="rect">
            <a:avLst/>
          </a:prstGeom>
        </p:spPr>
      </p:pic>
      <p:pic>
        <p:nvPicPr>
          <p:cNvPr id="5" name="Picture 4" descr="A picture containing building, clipart&#10;&#10;Description automatically generated">
            <a:extLst>
              <a:ext uri="{FF2B5EF4-FFF2-40B4-BE49-F238E27FC236}">
                <a16:creationId xmlns:a16="http://schemas.microsoft.com/office/drawing/2014/main" id="{B95C3F12-A17C-1A93-6E3E-3C88A84951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11" name="Graphic 10" descr="Closed quotation mark">
            <a:extLst>
              <a:ext uri="{FF2B5EF4-FFF2-40B4-BE49-F238E27FC236}">
                <a16:creationId xmlns:a16="http://schemas.microsoft.com/office/drawing/2014/main" id="{0B99F234-C982-5135-C60F-C0E64484AD0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375" y="225439"/>
            <a:ext cx="4206846" cy="4206846"/>
          </a:xfrm>
          <a:prstGeom prst="rect">
            <a:avLst/>
          </a:prstGeom>
        </p:spPr>
      </p:pic>
      <p:pic>
        <p:nvPicPr>
          <p:cNvPr id="13" name="Graphic 12" descr="Closed quotation mark">
            <a:extLst>
              <a:ext uri="{FF2B5EF4-FFF2-40B4-BE49-F238E27FC236}">
                <a16:creationId xmlns:a16="http://schemas.microsoft.com/office/drawing/2014/main" id="{CC3E7231-C155-E693-61C9-9D04E77A392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7877175" y="3230386"/>
            <a:ext cx="4206846" cy="4206846"/>
          </a:xfrm>
          <a:prstGeom prst="rect">
            <a:avLst/>
          </a:prstGeom>
        </p:spPr>
      </p:pic>
    </p:spTree>
    <p:extLst>
      <p:ext uri="{BB962C8B-B14F-4D97-AF65-F5344CB8AC3E}">
        <p14:creationId xmlns:p14="http://schemas.microsoft.com/office/powerpoint/2010/main" val="1816872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taatti vaaleanfuksi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1093305" y="2305269"/>
            <a:ext cx="10005391" cy="2387600"/>
          </a:xfrm>
        </p:spPr>
        <p:txBody>
          <a:bodyPr anchor="ctr"/>
          <a:lstStyle>
            <a:lvl1pPr algn="ctr">
              <a:defRPr sz="6000">
                <a:solidFill>
                  <a:schemeClr val="tx1"/>
                </a:solidFill>
              </a:defRPr>
            </a:lvl1pPr>
          </a:lstStyle>
          <a:p>
            <a:r>
              <a:rPr lang="en-GB" err="1"/>
              <a:t>Sitaatti</a:t>
            </a:r>
            <a:r>
              <a:rPr lang="en-GB"/>
              <a:t> 60 </a:t>
            </a:r>
            <a:r>
              <a:rPr lang="en-GB" err="1"/>
              <a:t>pt</a:t>
            </a:r>
            <a:endParaRPr lang="fi-FI"/>
          </a:p>
        </p:txBody>
      </p:sp>
      <p:pic>
        <p:nvPicPr>
          <p:cNvPr id="12" name="Picture 11">
            <a:extLst>
              <a:ext uri="{FF2B5EF4-FFF2-40B4-BE49-F238E27FC236}">
                <a16:creationId xmlns:a16="http://schemas.microsoft.com/office/drawing/2014/main" id="{F0FF06E3-2C64-A4A9-B462-9226AAD10598}"/>
              </a:ext>
            </a:extLst>
          </p:cNvPr>
          <p:cNvPicPr>
            <a:picLocks noChangeAspect="1"/>
          </p:cNvPicPr>
          <p:nvPr userDrawn="1"/>
        </p:nvPicPr>
        <p:blipFill>
          <a:blip r:embed="rId2"/>
          <a:srcRect/>
          <a:stretch/>
        </p:blipFill>
        <p:spPr>
          <a:xfrm>
            <a:off x="144893" y="6057899"/>
            <a:ext cx="3152985" cy="678275"/>
          </a:xfrm>
          <a:prstGeom prst="rect">
            <a:avLst/>
          </a:prstGeom>
        </p:spPr>
      </p:pic>
      <p:pic>
        <p:nvPicPr>
          <p:cNvPr id="5" name="Picture 4" descr="A picture containing building, clipart&#10;&#10;Description automatically generated">
            <a:extLst>
              <a:ext uri="{FF2B5EF4-FFF2-40B4-BE49-F238E27FC236}">
                <a16:creationId xmlns:a16="http://schemas.microsoft.com/office/drawing/2014/main" id="{B95C3F12-A17C-1A93-6E3E-3C88A84951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11" name="Graphic 10" descr="Closed quotation mark">
            <a:extLst>
              <a:ext uri="{FF2B5EF4-FFF2-40B4-BE49-F238E27FC236}">
                <a16:creationId xmlns:a16="http://schemas.microsoft.com/office/drawing/2014/main" id="{0B99F234-C982-5135-C60F-C0E64484AD0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375" y="225439"/>
            <a:ext cx="4206846" cy="4206846"/>
          </a:xfrm>
          <a:prstGeom prst="rect">
            <a:avLst/>
          </a:prstGeom>
        </p:spPr>
      </p:pic>
      <p:pic>
        <p:nvPicPr>
          <p:cNvPr id="13" name="Graphic 12" descr="Closed quotation mark">
            <a:extLst>
              <a:ext uri="{FF2B5EF4-FFF2-40B4-BE49-F238E27FC236}">
                <a16:creationId xmlns:a16="http://schemas.microsoft.com/office/drawing/2014/main" id="{CC3E7231-C155-E693-61C9-9D04E77A392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7877175" y="3230386"/>
            <a:ext cx="4206846" cy="4206846"/>
          </a:xfrm>
          <a:prstGeom prst="rect">
            <a:avLst/>
          </a:prstGeom>
        </p:spPr>
      </p:pic>
    </p:spTree>
    <p:extLst>
      <p:ext uri="{BB962C8B-B14F-4D97-AF65-F5344CB8AC3E}">
        <p14:creationId xmlns:p14="http://schemas.microsoft.com/office/powerpoint/2010/main" val="14893684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taatti tummanvihreä">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1093305" y="2305269"/>
            <a:ext cx="10005391" cy="2387600"/>
          </a:xfrm>
        </p:spPr>
        <p:txBody>
          <a:bodyPr anchor="ctr"/>
          <a:lstStyle>
            <a:lvl1pPr algn="ctr">
              <a:defRPr sz="6000">
                <a:solidFill>
                  <a:schemeClr val="tx1"/>
                </a:solidFill>
              </a:defRPr>
            </a:lvl1pPr>
          </a:lstStyle>
          <a:p>
            <a:r>
              <a:rPr lang="en-GB" err="1"/>
              <a:t>Sitaatti</a:t>
            </a:r>
            <a:r>
              <a:rPr lang="en-GB"/>
              <a:t> 60 </a:t>
            </a:r>
            <a:r>
              <a:rPr lang="en-GB" err="1"/>
              <a:t>pt</a:t>
            </a:r>
            <a:endParaRPr lang="fi-FI"/>
          </a:p>
        </p:txBody>
      </p:sp>
      <p:pic>
        <p:nvPicPr>
          <p:cNvPr id="12" name="Picture 11">
            <a:extLst>
              <a:ext uri="{FF2B5EF4-FFF2-40B4-BE49-F238E27FC236}">
                <a16:creationId xmlns:a16="http://schemas.microsoft.com/office/drawing/2014/main" id="{F0FF06E3-2C64-A4A9-B462-9226AAD10598}"/>
              </a:ext>
            </a:extLst>
          </p:cNvPr>
          <p:cNvPicPr>
            <a:picLocks noChangeAspect="1"/>
          </p:cNvPicPr>
          <p:nvPr userDrawn="1"/>
        </p:nvPicPr>
        <p:blipFill>
          <a:blip r:embed="rId2"/>
          <a:srcRect/>
          <a:stretch/>
        </p:blipFill>
        <p:spPr>
          <a:xfrm>
            <a:off x="144893" y="6057899"/>
            <a:ext cx="3152985" cy="678275"/>
          </a:xfrm>
          <a:prstGeom prst="rect">
            <a:avLst/>
          </a:prstGeom>
        </p:spPr>
      </p:pic>
      <p:pic>
        <p:nvPicPr>
          <p:cNvPr id="5" name="Picture 4" descr="A picture containing building, clipart&#10;&#10;Description automatically generated">
            <a:extLst>
              <a:ext uri="{FF2B5EF4-FFF2-40B4-BE49-F238E27FC236}">
                <a16:creationId xmlns:a16="http://schemas.microsoft.com/office/drawing/2014/main" id="{B95C3F12-A17C-1A93-6E3E-3C88A84951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11" name="Graphic 10" descr="Closed quotation mark">
            <a:extLst>
              <a:ext uri="{FF2B5EF4-FFF2-40B4-BE49-F238E27FC236}">
                <a16:creationId xmlns:a16="http://schemas.microsoft.com/office/drawing/2014/main" id="{0B99F234-C982-5135-C60F-C0E64484AD0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375" y="225439"/>
            <a:ext cx="4206846" cy="4206846"/>
          </a:xfrm>
          <a:prstGeom prst="rect">
            <a:avLst/>
          </a:prstGeom>
        </p:spPr>
      </p:pic>
      <p:pic>
        <p:nvPicPr>
          <p:cNvPr id="13" name="Graphic 12" descr="Closed quotation mark">
            <a:extLst>
              <a:ext uri="{FF2B5EF4-FFF2-40B4-BE49-F238E27FC236}">
                <a16:creationId xmlns:a16="http://schemas.microsoft.com/office/drawing/2014/main" id="{CC3E7231-C155-E693-61C9-9D04E77A392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7877175" y="3230386"/>
            <a:ext cx="4206846" cy="4206846"/>
          </a:xfrm>
          <a:prstGeom prst="rect">
            <a:avLst/>
          </a:prstGeom>
        </p:spPr>
      </p:pic>
    </p:spTree>
    <p:extLst>
      <p:ext uri="{BB962C8B-B14F-4D97-AF65-F5344CB8AC3E}">
        <p14:creationId xmlns:p14="http://schemas.microsoft.com/office/powerpoint/2010/main" val="955893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taatti vaaleansinine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1093305" y="2305269"/>
            <a:ext cx="10005391" cy="2387600"/>
          </a:xfrm>
        </p:spPr>
        <p:txBody>
          <a:bodyPr anchor="ctr"/>
          <a:lstStyle>
            <a:lvl1pPr algn="ctr">
              <a:defRPr sz="6000">
                <a:solidFill>
                  <a:schemeClr val="accent4"/>
                </a:solidFill>
              </a:defRPr>
            </a:lvl1pPr>
          </a:lstStyle>
          <a:p>
            <a:r>
              <a:rPr lang="en-GB" err="1"/>
              <a:t>Sitaatti</a:t>
            </a:r>
            <a:r>
              <a:rPr lang="en-GB"/>
              <a:t> 60 </a:t>
            </a:r>
            <a:r>
              <a:rPr lang="en-GB" err="1"/>
              <a:t>pt</a:t>
            </a:r>
            <a:endParaRPr lang="fi-FI"/>
          </a:p>
        </p:txBody>
      </p:sp>
      <p:pic>
        <p:nvPicPr>
          <p:cNvPr id="11" name="Graphic 10" descr="Closed quotation mark">
            <a:extLst>
              <a:ext uri="{FF2B5EF4-FFF2-40B4-BE49-F238E27FC236}">
                <a16:creationId xmlns:a16="http://schemas.microsoft.com/office/drawing/2014/main" id="{0B99F234-C982-5135-C60F-C0E64484AD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13" name="Graphic 12" descr="Closed quotation mark">
            <a:extLst>
              <a:ext uri="{FF2B5EF4-FFF2-40B4-BE49-F238E27FC236}">
                <a16:creationId xmlns:a16="http://schemas.microsoft.com/office/drawing/2014/main" id="{CC3E7231-C155-E693-61C9-9D04E77A39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3" name="Picture 2">
            <a:extLst>
              <a:ext uri="{FF2B5EF4-FFF2-40B4-BE49-F238E27FC236}">
                <a16:creationId xmlns:a16="http://schemas.microsoft.com/office/drawing/2014/main" id="{6BCDB52F-531F-239F-BE54-B44DE5EA80CF}"/>
              </a:ext>
            </a:extLst>
          </p:cNvPr>
          <p:cNvPicPr>
            <a:picLocks noChangeAspect="1"/>
          </p:cNvPicPr>
          <p:nvPr userDrawn="1"/>
        </p:nvPicPr>
        <p:blipFill>
          <a:blip r:embed="rId4"/>
          <a:stretch>
            <a:fillRect/>
          </a:stretch>
        </p:blipFill>
        <p:spPr>
          <a:xfrm>
            <a:off x="11058080" y="531007"/>
            <a:ext cx="734202" cy="622800"/>
          </a:xfrm>
          <a:prstGeom prst="rect">
            <a:avLst/>
          </a:prstGeom>
        </p:spPr>
      </p:pic>
      <p:pic>
        <p:nvPicPr>
          <p:cNvPr id="4" name="Picture 3">
            <a:extLst>
              <a:ext uri="{FF2B5EF4-FFF2-40B4-BE49-F238E27FC236}">
                <a16:creationId xmlns:a16="http://schemas.microsoft.com/office/drawing/2014/main" id="{2F983DEC-CDA1-A7EB-63B2-BE23E16CDDBB}"/>
              </a:ext>
            </a:extLst>
          </p:cNvPr>
          <p:cNvPicPr>
            <a:picLocks noChangeAspect="1"/>
          </p:cNvPicPr>
          <p:nvPr userDrawn="1"/>
        </p:nvPicPr>
        <p:blipFill>
          <a:blip r:embed="rId5"/>
          <a:srcRect/>
          <a:stretch/>
        </p:blipFill>
        <p:spPr>
          <a:xfrm>
            <a:off x="144893" y="6057899"/>
            <a:ext cx="3152985" cy="678274"/>
          </a:xfrm>
          <a:prstGeom prst="rect">
            <a:avLst/>
          </a:prstGeom>
        </p:spPr>
      </p:pic>
    </p:spTree>
    <p:extLst>
      <p:ext uri="{BB962C8B-B14F-4D97-AF65-F5344CB8AC3E}">
        <p14:creationId xmlns:p14="http://schemas.microsoft.com/office/powerpoint/2010/main" val="41870058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taatti vaaleanvihreä">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1093305" y="2305269"/>
            <a:ext cx="10005391" cy="2387600"/>
          </a:xfrm>
        </p:spPr>
        <p:txBody>
          <a:bodyPr anchor="ctr"/>
          <a:lstStyle>
            <a:lvl1pPr algn="ctr">
              <a:defRPr sz="6000">
                <a:solidFill>
                  <a:schemeClr val="accent4"/>
                </a:solidFill>
              </a:defRPr>
            </a:lvl1pPr>
          </a:lstStyle>
          <a:p>
            <a:r>
              <a:rPr lang="en-GB" err="1"/>
              <a:t>Sitaatti</a:t>
            </a:r>
            <a:r>
              <a:rPr lang="en-GB"/>
              <a:t> 60 </a:t>
            </a:r>
            <a:r>
              <a:rPr lang="en-GB" err="1"/>
              <a:t>pt</a:t>
            </a:r>
            <a:endParaRPr lang="fi-FI"/>
          </a:p>
        </p:txBody>
      </p:sp>
      <p:pic>
        <p:nvPicPr>
          <p:cNvPr id="11" name="Graphic 10" descr="Closed quotation mark">
            <a:extLst>
              <a:ext uri="{FF2B5EF4-FFF2-40B4-BE49-F238E27FC236}">
                <a16:creationId xmlns:a16="http://schemas.microsoft.com/office/drawing/2014/main" id="{0B99F234-C982-5135-C60F-C0E64484AD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13" name="Graphic 12" descr="Closed quotation mark">
            <a:extLst>
              <a:ext uri="{FF2B5EF4-FFF2-40B4-BE49-F238E27FC236}">
                <a16:creationId xmlns:a16="http://schemas.microsoft.com/office/drawing/2014/main" id="{CC3E7231-C155-E693-61C9-9D04E77A39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3" name="Picture 2">
            <a:extLst>
              <a:ext uri="{FF2B5EF4-FFF2-40B4-BE49-F238E27FC236}">
                <a16:creationId xmlns:a16="http://schemas.microsoft.com/office/drawing/2014/main" id="{6BCDB52F-531F-239F-BE54-B44DE5EA80CF}"/>
              </a:ext>
            </a:extLst>
          </p:cNvPr>
          <p:cNvPicPr>
            <a:picLocks noChangeAspect="1"/>
          </p:cNvPicPr>
          <p:nvPr userDrawn="1"/>
        </p:nvPicPr>
        <p:blipFill>
          <a:blip r:embed="rId4"/>
          <a:stretch>
            <a:fillRect/>
          </a:stretch>
        </p:blipFill>
        <p:spPr>
          <a:xfrm>
            <a:off x="11058080" y="531007"/>
            <a:ext cx="734202" cy="622800"/>
          </a:xfrm>
          <a:prstGeom prst="rect">
            <a:avLst/>
          </a:prstGeom>
        </p:spPr>
      </p:pic>
      <p:pic>
        <p:nvPicPr>
          <p:cNvPr id="4" name="Picture 3">
            <a:extLst>
              <a:ext uri="{FF2B5EF4-FFF2-40B4-BE49-F238E27FC236}">
                <a16:creationId xmlns:a16="http://schemas.microsoft.com/office/drawing/2014/main" id="{2F983DEC-CDA1-A7EB-63B2-BE23E16CDDBB}"/>
              </a:ext>
            </a:extLst>
          </p:cNvPr>
          <p:cNvPicPr>
            <a:picLocks noChangeAspect="1"/>
          </p:cNvPicPr>
          <p:nvPr userDrawn="1"/>
        </p:nvPicPr>
        <p:blipFill>
          <a:blip r:embed="rId5"/>
          <a:srcRect/>
          <a:stretch/>
        </p:blipFill>
        <p:spPr>
          <a:xfrm>
            <a:off x="144893" y="6057899"/>
            <a:ext cx="3152985" cy="678274"/>
          </a:xfrm>
          <a:prstGeom prst="rect">
            <a:avLst/>
          </a:prstGeom>
        </p:spPr>
      </p:pic>
    </p:spTree>
    <p:extLst>
      <p:ext uri="{BB962C8B-B14F-4D97-AF65-F5344CB8AC3E}">
        <p14:creationId xmlns:p14="http://schemas.microsoft.com/office/powerpoint/2010/main" val="31633991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iitos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accent4"/>
                </a:solidFill>
              </a:defRPr>
            </a:lvl1pPr>
          </a:lstStyle>
          <a:p>
            <a:r>
              <a:rPr lang="en-GB" err="1"/>
              <a:t>Tähän</a:t>
            </a:r>
            <a:r>
              <a:rPr lang="en-GB"/>
              <a:t> </a:t>
            </a:r>
            <a:r>
              <a:rPr lang="en-GB" err="1"/>
              <a:t>kiitos</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Nimi</a:t>
            </a:r>
            <a:r>
              <a:rPr lang="en-GB"/>
              <a:t>, </a:t>
            </a:r>
            <a:r>
              <a:rPr lang="en-GB" err="1"/>
              <a:t>yhteystiedot</a:t>
            </a:r>
            <a:r>
              <a:rPr lang="en-GB"/>
              <a:t> 24 </a:t>
            </a:r>
            <a:r>
              <a:rPr lang="en-GB" err="1"/>
              <a:t>pt</a:t>
            </a:r>
            <a:endParaRPr lang="fi-FI"/>
          </a:p>
        </p:txBody>
      </p:sp>
      <p:pic>
        <p:nvPicPr>
          <p:cNvPr id="8" name="Picture 7">
            <a:extLst>
              <a:ext uri="{FF2B5EF4-FFF2-40B4-BE49-F238E27FC236}">
                <a16:creationId xmlns:a16="http://schemas.microsoft.com/office/drawing/2014/main" id="{2A7D8F48-80E4-A765-F4AF-77C6CCE8DA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060"/>
            <a:ext cx="3645475" cy="3089974"/>
          </a:xfrm>
          <a:prstGeom prst="rect">
            <a:avLst/>
          </a:prstGeom>
        </p:spPr>
      </p:pic>
      <p:pic>
        <p:nvPicPr>
          <p:cNvPr id="13" name="Picture 12">
            <a:extLst>
              <a:ext uri="{FF2B5EF4-FFF2-40B4-BE49-F238E27FC236}">
                <a16:creationId xmlns:a16="http://schemas.microsoft.com/office/drawing/2014/main" id="{9B3CA8BA-29E9-1090-9CBE-5A15B6E599BE}"/>
              </a:ext>
            </a:extLst>
          </p:cNvPr>
          <p:cNvPicPr>
            <a:picLocks noChangeAspect="1"/>
          </p:cNvPicPr>
          <p:nvPr userDrawn="1"/>
        </p:nvPicPr>
        <p:blipFill>
          <a:blip r:embed="rId3"/>
          <a:stretch>
            <a:fillRect/>
          </a:stretch>
        </p:blipFill>
        <p:spPr>
          <a:xfrm>
            <a:off x="144395" y="6057899"/>
            <a:ext cx="3153982" cy="678275"/>
          </a:xfrm>
          <a:prstGeom prst="rect">
            <a:avLst/>
          </a:prstGeom>
        </p:spPr>
      </p:pic>
    </p:spTree>
    <p:extLst>
      <p:ext uri="{BB962C8B-B14F-4D97-AF65-F5344CB8AC3E}">
        <p14:creationId xmlns:p14="http://schemas.microsoft.com/office/powerpoint/2010/main" val="18912394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Kiitos tummanfuksia">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Tähän</a:t>
            </a:r>
            <a:r>
              <a:rPr lang="en-GB"/>
              <a:t> </a:t>
            </a:r>
            <a:r>
              <a:rPr lang="en-GB" err="1"/>
              <a:t>kiitos</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Nimi</a:t>
            </a:r>
            <a:r>
              <a:rPr lang="en-GB"/>
              <a:t>, </a:t>
            </a:r>
            <a:r>
              <a:rPr lang="en-GB" err="1"/>
              <a:t>yhteystiedot</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12" name="Picture 11">
            <a:extLst>
              <a:ext uri="{FF2B5EF4-FFF2-40B4-BE49-F238E27FC236}">
                <a16:creationId xmlns:a16="http://schemas.microsoft.com/office/drawing/2014/main" id="{F0FF06E3-2C64-A4A9-B462-9226AAD10598}"/>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16052622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Kiitos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Tähän</a:t>
            </a:r>
            <a:r>
              <a:rPr lang="en-GB"/>
              <a:t> </a:t>
            </a:r>
            <a:r>
              <a:rPr lang="en-GB" err="1"/>
              <a:t>kiitos</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Nimi</a:t>
            </a:r>
            <a:r>
              <a:rPr lang="en-GB"/>
              <a:t>, </a:t>
            </a:r>
            <a:r>
              <a:rPr lang="en-GB" err="1"/>
              <a:t>yhteystiedot</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5" name="Picture 4">
            <a:extLst>
              <a:ext uri="{FF2B5EF4-FFF2-40B4-BE49-F238E27FC236}">
                <a16:creationId xmlns:a16="http://schemas.microsoft.com/office/drawing/2014/main" id="{56558DCE-9BD2-C6CA-871F-9F0E35BA9ACF}"/>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2615026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Kiitos vaaleanfuksi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Tähän</a:t>
            </a:r>
            <a:r>
              <a:rPr lang="en-GB"/>
              <a:t> </a:t>
            </a:r>
            <a:r>
              <a:rPr lang="en-GB" err="1"/>
              <a:t>kiitos</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Nimi</a:t>
            </a:r>
            <a:r>
              <a:rPr lang="en-GB"/>
              <a:t>, </a:t>
            </a:r>
            <a:r>
              <a:rPr lang="en-GB" err="1"/>
              <a:t>yhteystiedot</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5" name="Picture 4">
            <a:extLst>
              <a:ext uri="{FF2B5EF4-FFF2-40B4-BE49-F238E27FC236}">
                <a16:creationId xmlns:a16="http://schemas.microsoft.com/office/drawing/2014/main" id="{4FDA1A7E-C5B1-B0C8-789C-F249ED9BD39B}"/>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714942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Kiitos tummanvihreä">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Tähän</a:t>
            </a:r>
            <a:r>
              <a:rPr lang="en-GB"/>
              <a:t> </a:t>
            </a:r>
            <a:r>
              <a:rPr lang="en-GB" err="1"/>
              <a:t>kiitos</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Nimi</a:t>
            </a:r>
            <a:r>
              <a:rPr lang="en-GB"/>
              <a:t>, </a:t>
            </a:r>
            <a:r>
              <a:rPr lang="en-GB" err="1"/>
              <a:t>yhteystiedot</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5" name="Picture 4">
            <a:extLst>
              <a:ext uri="{FF2B5EF4-FFF2-40B4-BE49-F238E27FC236}">
                <a16:creationId xmlns:a16="http://schemas.microsoft.com/office/drawing/2014/main" id="{47E07437-639A-BD38-D638-3F7C77820D2E}"/>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409763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Pääotsikko vaaleanfuksi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5" name="Picture 4">
            <a:extLst>
              <a:ext uri="{FF2B5EF4-FFF2-40B4-BE49-F238E27FC236}">
                <a16:creationId xmlns:a16="http://schemas.microsoft.com/office/drawing/2014/main" id="{4FDA1A7E-C5B1-B0C8-789C-F249ED9BD39B}"/>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15846015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Kiitos vaaleansinine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accent4"/>
                </a:solidFill>
              </a:defRPr>
            </a:lvl1pPr>
          </a:lstStyle>
          <a:p>
            <a:r>
              <a:rPr lang="en-GB" err="1"/>
              <a:t>Tähän</a:t>
            </a:r>
            <a:r>
              <a:rPr lang="en-GB"/>
              <a:t> </a:t>
            </a:r>
            <a:r>
              <a:rPr lang="en-GB" err="1"/>
              <a:t>kiitos</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Nimi</a:t>
            </a:r>
            <a:r>
              <a:rPr lang="en-GB"/>
              <a:t>, </a:t>
            </a:r>
            <a:r>
              <a:rPr lang="en-GB" err="1"/>
              <a:t>yhteystiedot</a:t>
            </a:r>
            <a:r>
              <a:rPr lang="en-GB"/>
              <a:t> 24 </a:t>
            </a:r>
            <a:r>
              <a:rPr lang="en-GB" err="1"/>
              <a:t>pt</a:t>
            </a:r>
            <a:endParaRPr lang="fi-FI"/>
          </a:p>
        </p:txBody>
      </p:sp>
      <p:pic>
        <p:nvPicPr>
          <p:cNvPr id="5" name="Picture 4">
            <a:extLst>
              <a:ext uri="{FF2B5EF4-FFF2-40B4-BE49-F238E27FC236}">
                <a16:creationId xmlns:a16="http://schemas.microsoft.com/office/drawing/2014/main" id="{F254D366-ADB9-F81C-F3A9-0FE8B600B06F}"/>
              </a:ext>
            </a:extLst>
          </p:cNvPr>
          <p:cNvPicPr>
            <a:picLocks noChangeAspect="1"/>
          </p:cNvPicPr>
          <p:nvPr userDrawn="1"/>
        </p:nvPicPr>
        <p:blipFill>
          <a:blip r:embed="rId2"/>
          <a:stretch>
            <a:fillRect/>
          </a:stretch>
        </p:blipFill>
        <p:spPr>
          <a:xfrm>
            <a:off x="8250902" y="2000187"/>
            <a:ext cx="3645548" cy="3092400"/>
          </a:xfrm>
          <a:prstGeom prst="rect">
            <a:avLst/>
          </a:prstGeom>
        </p:spPr>
      </p:pic>
      <p:pic>
        <p:nvPicPr>
          <p:cNvPr id="8" name="Picture 7">
            <a:extLst>
              <a:ext uri="{FF2B5EF4-FFF2-40B4-BE49-F238E27FC236}">
                <a16:creationId xmlns:a16="http://schemas.microsoft.com/office/drawing/2014/main" id="{E8D32133-2774-9DDD-71BA-3A2DD7774E68}"/>
              </a:ext>
            </a:extLst>
          </p:cNvPr>
          <p:cNvPicPr>
            <a:picLocks noChangeAspect="1"/>
          </p:cNvPicPr>
          <p:nvPr userDrawn="1"/>
        </p:nvPicPr>
        <p:blipFill>
          <a:blip r:embed="rId3"/>
          <a:srcRect/>
          <a:stretch/>
        </p:blipFill>
        <p:spPr>
          <a:xfrm>
            <a:off x="144893" y="6057899"/>
            <a:ext cx="3152985" cy="678274"/>
          </a:xfrm>
          <a:prstGeom prst="rect">
            <a:avLst/>
          </a:prstGeom>
        </p:spPr>
      </p:pic>
    </p:spTree>
    <p:extLst>
      <p:ext uri="{BB962C8B-B14F-4D97-AF65-F5344CB8AC3E}">
        <p14:creationId xmlns:p14="http://schemas.microsoft.com/office/powerpoint/2010/main" val="6692021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Kiitos vaaleanvihreä">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accent4"/>
                </a:solidFill>
              </a:defRPr>
            </a:lvl1pPr>
          </a:lstStyle>
          <a:p>
            <a:r>
              <a:rPr lang="en-GB" err="1"/>
              <a:t>Tähän</a:t>
            </a:r>
            <a:r>
              <a:rPr lang="en-GB"/>
              <a:t> </a:t>
            </a:r>
            <a:r>
              <a:rPr lang="en-GB" err="1"/>
              <a:t>kiitos</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Nimi</a:t>
            </a:r>
            <a:r>
              <a:rPr lang="en-GB"/>
              <a:t>, </a:t>
            </a:r>
            <a:r>
              <a:rPr lang="en-GB" err="1"/>
              <a:t>yhteystiedot</a:t>
            </a:r>
            <a:r>
              <a:rPr lang="en-GB"/>
              <a:t> 24 </a:t>
            </a:r>
            <a:r>
              <a:rPr lang="en-GB" err="1"/>
              <a:t>pt</a:t>
            </a:r>
            <a:endParaRPr lang="fi-FI"/>
          </a:p>
        </p:txBody>
      </p:sp>
      <p:pic>
        <p:nvPicPr>
          <p:cNvPr id="7" name="Picture 6">
            <a:extLst>
              <a:ext uri="{FF2B5EF4-FFF2-40B4-BE49-F238E27FC236}">
                <a16:creationId xmlns:a16="http://schemas.microsoft.com/office/drawing/2014/main" id="{176E8D17-302F-2708-9A0F-82CA796E9E1A}"/>
              </a:ext>
            </a:extLst>
          </p:cNvPr>
          <p:cNvPicPr>
            <a:picLocks noChangeAspect="1"/>
          </p:cNvPicPr>
          <p:nvPr userDrawn="1"/>
        </p:nvPicPr>
        <p:blipFill>
          <a:blip r:embed="rId2"/>
          <a:stretch>
            <a:fillRect/>
          </a:stretch>
        </p:blipFill>
        <p:spPr>
          <a:xfrm>
            <a:off x="8250902" y="2000187"/>
            <a:ext cx="3645548" cy="3092400"/>
          </a:xfrm>
          <a:prstGeom prst="rect">
            <a:avLst/>
          </a:prstGeom>
        </p:spPr>
      </p:pic>
      <p:pic>
        <p:nvPicPr>
          <p:cNvPr id="8" name="Picture 7">
            <a:extLst>
              <a:ext uri="{FF2B5EF4-FFF2-40B4-BE49-F238E27FC236}">
                <a16:creationId xmlns:a16="http://schemas.microsoft.com/office/drawing/2014/main" id="{DA132C5A-86DF-8300-B725-365FF5BB1A77}"/>
              </a:ext>
            </a:extLst>
          </p:cNvPr>
          <p:cNvPicPr>
            <a:picLocks noChangeAspect="1"/>
          </p:cNvPicPr>
          <p:nvPr userDrawn="1"/>
        </p:nvPicPr>
        <p:blipFill>
          <a:blip r:embed="rId3"/>
          <a:srcRect/>
          <a:stretch/>
        </p:blipFill>
        <p:spPr>
          <a:xfrm>
            <a:off x="144893" y="6057899"/>
            <a:ext cx="3152985" cy="678274"/>
          </a:xfrm>
          <a:prstGeom prst="rect">
            <a:avLst/>
          </a:prstGeom>
        </p:spPr>
      </p:pic>
    </p:spTree>
    <p:extLst>
      <p:ext uri="{BB962C8B-B14F-4D97-AF65-F5344CB8AC3E}">
        <p14:creationId xmlns:p14="http://schemas.microsoft.com/office/powerpoint/2010/main" val="30549224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loitusruutu_valkoin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C8FAA00-08CB-4D42-BC42-5FD10B8E1D58}"/>
              </a:ext>
            </a:extLst>
          </p:cNvPr>
          <p:cNvSpPr>
            <a:spLocks noGrp="1"/>
          </p:cNvSpPr>
          <p:nvPr>
            <p:ph type="dt" sz="half" idx="10"/>
          </p:nvPr>
        </p:nvSpPr>
        <p:spPr/>
        <p:txBody>
          <a:bodyPr/>
          <a:lstStyle/>
          <a:p>
            <a:fld id="{54D43059-99C1-4944-9656-B1D921B30889}" type="datetime1">
              <a:rPr lang="fi-FI" smtClean="0"/>
              <a:t>12.10.2023</a:t>
            </a:fld>
            <a:endParaRPr lang="fi-FI"/>
          </a:p>
        </p:txBody>
      </p:sp>
      <p:sp>
        <p:nvSpPr>
          <p:cNvPr id="6" name="Slide Number Placeholder 5">
            <a:extLst>
              <a:ext uri="{FF2B5EF4-FFF2-40B4-BE49-F238E27FC236}">
                <a16:creationId xmlns:a16="http://schemas.microsoft.com/office/drawing/2014/main" id="{B1B36D59-2219-4745-8866-3C10FB77AB53}"/>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11" name="Title 1">
            <a:extLst>
              <a:ext uri="{FF2B5EF4-FFF2-40B4-BE49-F238E27FC236}">
                <a16:creationId xmlns:a16="http://schemas.microsoft.com/office/drawing/2014/main" id="{F5469C93-8108-497E-AE09-69B91A1ABF4D}"/>
              </a:ext>
            </a:extLst>
          </p:cNvPr>
          <p:cNvSpPr>
            <a:spLocks noGrp="1"/>
          </p:cNvSpPr>
          <p:nvPr>
            <p:ph type="ctrTitle"/>
          </p:nvPr>
        </p:nvSpPr>
        <p:spPr>
          <a:xfrm>
            <a:off x="548116" y="2000187"/>
            <a:ext cx="7407164" cy="2387600"/>
          </a:xfrm>
        </p:spPr>
        <p:txBody>
          <a:bodyPr anchor="b"/>
          <a:lstStyle>
            <a:lvl1pPr algn="l">
              <a:defRPr sz="6000">
                <a:solidFill>
                  <a:schemeClr val="tx1"/>
                </a:solidFill>
              </a:defRPr>
            </a:lvl1pPr>
          </a:lstStyle>
          <a:p>
            <a:r>
              <a:rPr lang="en-US"/>
              <a:t>Click to edit Master title style</a:t>
            </a:r>
            <a:endParaRPr lang="fi-FI"/>
          </a:p>
        </p:txBody>
      </p:sp>
      <p:sp>
        <p:nvSpPr>
          <p:cNvPr id="12" name="Subtitle 2">
            <a:extLst>
              <a:ext uri="{FF2B5EF4-FFF2-40B4-BE49-F238E27FC236}">
                <a16:creationId xmlns:a16="http://schemas.microsoft.com/office/drawing/2014/main" id="{EEFA9397-4EC2-428C-8028-EC8F9418B720}"/>
              </a:ext>
            </a:extLst>
          </p:cNvPr>
          <p:cNvSpPr>
            <a:spLocks noGrp="1"/>
          </p:cNvSpPr>
          <p:nvPr>
            <p:ph type="subTitle" idx="1"/>
          </p:nvPr>
        </p:nvSpPr>
        <p:spPr>
          <a:xfrm>
            <a:off x="548116" y="4562158"/>
            <a:ext cx="7407164" cy="1655762"/>
          </a:xfrm>
        </p:spPr>
        <p:txBody>
          <a:bodyPr/>
          <a:lstStyle>
            <a:lvl1pPr marL="0" indent="0" algn="l">
              <a:buNone/>
              <a:defRPr sz="2400">
                <a:solidFill>
                  <a:schemeClr val="tx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13" name="Picture 12" descr="A picture containing building, clipart&#10;&#10;Description automatically generated">
            <a:extLst>
              <a:ext uri="{FF2B5EF4-FFF2-40B4-BE49-F238E27FC236}">
                <a16:creationId xmlns:a16="http://schemas.microsoft.com/office/drawing/2014/main" id="{7042E8DA-BDAD-400E-B10D-5DDB2028D5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sp>
        <p:nvSpPr>
          <p:cNvPr id="14" name="Rectangle 13">
            <a:extLst>
              <a:ext uri="{FF2B5EF4-FFF2-40B4-BE49-F238E27FC236}">
                <a16:creationId xmlns:a16="http://schemas.microsoft.com/office/drawing/2014/main" id="{E5960C26-0006-4CDB-BFA6-EED7F960FBB8}"/>
              </a:ext>
            </a:extLst>
          </p:cNvPr>
          <p:cNvSpPr/>
          <p:nvPr userDrawn="1"/>
        </p:nvSpPr>
        <p:spPr>
          <a:xfrm>
            <a:off x="9983495" y="0"/>
            <a:ext cx="2208505" cy="1615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7633F30-81AA-4E31-B02C-5D35D29203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0902" y="2000060"/>
            <a:ext cx="3645475" cy="3089974"/>
          </a:xfrm>
          <a:prstGeom prst="rect">
            <a:avLst/>
          </a:prstGeom>
        </p:spPr>
      </p:pic>
      <p:sp>
        <p:nvSpPr>
          <p:cNvPr id="16" name="Footer Placeholder 4">
            <a:extLst>
              <a:ext uri="{FF2B5EF4-FFF2-40B4-BE49-F238E27FC236}">
                <a16:creationId xmlns:a16="http://schemas.microsoft.com/office/drawing/2014/main" id="{60B4022C-4631-4B82-ABDB-2F2B7E3881CC}"/>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30187838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Aloitusruutu_Tumm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6" name="Picture 5">
            <a:extLst>
              <a:ext uri="{FF2B5EF4-FFF2-40B4-BE49-F238E27FC236}">
                <a16:creationId xmlns:a16="http://schemas.microsoft.com/office/drawing/2014/main" id="{23DB6CCF-4A6C-4CF2-81A9-169BDCA233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9925633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Aloitusruutu_vaale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B6613919-E40D-4E1C-91AE-4EC06299956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6913678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Aloitusruutu_tumman_vihreä">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B2240283-3B0C-4D0D-BE44-5667AE81A58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4667117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Aloitusruutu_vaalean_vihreä">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2646688D-317B-46E6-8381-0BFD0E9AEE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4281521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Aloitusruutu_tumman_sinin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12562931-1CE2-4D82-AD64-F416F6FD377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8272834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Aloitusruutu_vaalean_sinin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774BE6B3-307D-41F0-B2A8-C4BA8B7F391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7582276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loitusruutu_valkoinen_kuvio">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DC03B558-6B57-4598-B3E8-8733F4936DD8}"/>
              </a:ext>
            </a:extLst>
          </p:cNvPr>
          <p:cNvSpPr>
            <a:spLocks noGrp="1"/>
          </p:cNvSpPr>
          <p:nvPr>
            <p:ph type="dt" sz="half" idx="10"/>
          </p:nvPr>
        </p:nvSpPr>
        <p:spPr>
          <a:xfrm>
            <a:off x="9983495" y="6257748"/>
            <a:ext cx="1074804" cy="365125"/>
          </a:xfrm>
        </p:spPr>
        <p:txBody>
          <a:bodyPr/>
          <a:lstStyle/>
          <a:p>
            <a:fld id="{54D43059-99C1-4944-9656-B1D921B30889}" type="datetime1">
              <a:rPr lang="fi-FI" smtClean="0"/>
              <a:t>12.10.2023</a:t>
            </a:fld>
            <a:endParaRPr lang="fi-FI"/>
          </a:p>
        </p:txBody>
      </p:sp>
      <p:sp>
        <p:nvSpPr>
          <p:cNvPr id="6" name="Slide Number Placeholder 5">
            <a:extLst>
              <a:ext uri="{FF2B5EF4-FFF2-40B4-BE49-F238E27FC236}">
                <a16:creationId xmlns:a16="http://schemas.microsoft.com/office/drawing/2014/main" id="{B0D928AD-5ED4-4BF6-839E-DB314089DA92}"/>
              </a:ext>
            </a:extLst>
          </p:cNvPr>
          <p:cNvSpPr>
            <a:spLocks noGrp="1"/>
          </p:cNvSpPr>
          <p:nvPr>
            <p:ph type="sldNum" sz="quarter" idx="12"/>
          </p:nvPr>
        </p:nvSpPr>
        <p:spPr>
          <a:xfrm>
            <a:off x="11275568" y="6257749"/>
            <a:ext cx="603473" cy="365125"/>
          </a:xfrm>
        </p:spPr>
        <p:txBody>
          <a:bodyPr/>
          <a:lstStyle/>
          <a:p>
            <a:fld id="{D5C7B8F6-2765-465B-BF52-D1DF320C1AE3}" type="slidenum">
              <a:rPr lang="fi-FI" smtClean="0"/>
              <a:t>‹#›</a:t>
            </a:fld>
            <a:endParaRPr lang="fi-FI"/>
          </a:p>
        </p:txBody>
      </p:sp>
      <p:sp>
        <p:nvSpPr>
          <p:cNvPr id="14" name="Title 1">
            <a:extLst>
              <a:ext uri="{FF2B5EF4-FFF2-40B4-BE49-F238E27FC236}">
                <a16:creationId xmlns:a16="http://schemas.microsoft.com/office/drawing/2014/main" id="{A4890241-FB3C-4BAC-8DB3-B8C212506C33}"/>
              </a:ext>
            </a:extLst>
          </p:cNvPr>
          <p:cNvSpPr>
            <a:spLocks noGrp="1"/>
          </p:cNvSpPr>
          <p:nvPr>
            <p:ph type="ctrTitle"/>
          </p:nvPr>
        </p:nvSpPr>
        <p:spPr>
          <a:xfrm>
            <a:off x="548116" y="2000187"/>
            <a:ext cx="7407164" cy="2387600"/>
          </a:xfrm>
        </p:spPr>
        <p:txBody>
          <a:bodyPr anchor="b"/>
          <a:lstStyle>
            <a:lvl1pPr algn="l">
              <a:defRPr sz="6000">
                <a:solidFill>
                  <a:schemeClr val="tx1"/>
                </a:solidFill>
              </a:defRPr>
            </a:lvl1pPr>
          </a:lstStyle>
          <a:p>
            <a:r>
              <a:rPr lang="en-US"/>
              <a:t>Click to edit Master title style</a:t>
            </a:r>
            <a:endParaRPr lang="fi-FI"/>
          </a:p>
        </p:txBody>
      </p:sp>
      <p:sp>
        <p:nvSpPr>
          <p:cNvPr id="15" name="Subtitle 2">
            <a:extLst>
              <a:ext uri="{FF2B5EF4-FFF2-40B4-BE49-F238E27FC236}">
                <a16:creationId xmlns:a16="http://schemas.microsoft.com/office/drawing/2014/main" id="{40014D83-E6A2-42CD-93B8-2757E8E6A361}"/>
              </a:ext>
            </a:extLst>
          </p:cNvPr>
          <p:cNvSpPr>
            <a:spLocks noGrp="1"/>
          </p:cNvSpPr>
          <p:nvPr>
            <p:ph type="subTitle" idx="1"/>
          </p:nvPr>
        </p:nvSpPr>
        <p:spPr>
          <a:xfrm>
            <a:off x="548116" y="4562158"/>
            <a:ext cx="7407164" cy="1655762"/>
          </a:xfrm>
        </p:spPr>
        <p:txBody>
          <a:bodyPr/>
          <a:lstStyle>
            <a:lvl1pPr marL="0" indent="0" algn="l">
              <a:buNone/>
              <a:defRPr sz="2400">
                <a:solidFill>
                  <a:schemeClr val="tx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16" name="Picture 15" descr="A picture containing building, clipart&#10;&#10;Description automatically generated">
            <a:extLst>
              <a:ext uri="{FF2B5EF4-FFF2-40B4-BE49-F238E27FC236}">
                <a16:creationId xmlns:a16="http://schemas.microsoft.com/office/drawing/2014/main" id="{6AB84055-9B6F-4667-A415-4141BF2F68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471F456E-EC89-42DF-8E0F-AF14097D32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02994" y="1686720"/>
            <a:ext cx="3649916" cy="3474720"/>
          </a:xfrm>
          <a:prstGeom prst="rect">
            <a:avLst/>
          </a:prstGeom>
        </p:spPr>
      </p:pic>
      <p:sp>
        <p:nvSpPr>
          <p:cNvPr id="4" name="Rectangle 3">
            <a:extLst>
              <a:ext uri="{FF2B5EF4-FFF2-40B4-BE49-F238E27FC236}">
                <a16:creationId xmlns:a16="http://schemas.microsoft.com/office/drawing/2014/main" id="{9B27861D-71CD-4784-A6DE-E6BC1DB56222}"/>
              </a:ext>
            </a:extLst>
          </p:cNvPr>
          <p:cNvSpPr/>
          <p:nvPr userDrawn="1"/>
        </p:nvSpPr>
        <p:spPr>
          <a:xfrm>
            <a:off x="9983495" y="0"/>
            <a:ext cx="2208505" cy="1615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a:extLst>
              <a:ext uri="{FF2B5EF4-FFF2-40B4-BE49-F238E27FC236}">
                <a16:creationId xmlns:a16="http://schemas.microsoft.com/office/drawing/2014/main" id="{1244C952-ACC9-4870-B87B-DE9F734AC30F}"/>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11832964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Pääotsikko tummanvihreä">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5" name="Picture 4">
            <a:extLst>
              <a:ext uri="{FF2B5EF4-FFF2-40B4-BE49-F238E27FC236}">
                <a16:creationId xmlns:a16="http://schemas.microsoft.com/office/drawing/2014/main" id="{47E07437-639A-BD38-D638-3F7C77820D2E}"/>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31852112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Aloitusruutu_tumma_fuksia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5D0F3E8B-B9D6-401B-89DB-DECA733FA2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CD2C8CA8-8603-41A4-9DD3-10B8144817D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931060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Aloitusruutu_vaalea_fuksia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14FCAC9C-93C3-4BF3-AA69-FB92EE27B6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56353A0D-6841-4B42-BD5B-AC1A73F1AE5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42338871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Aloitusruutu_tumman_vihreä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81566161-9E2C-4A0C-B626-D0B4BE1F3E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3F4DEC7E-5326-4131-9336-902152B25D0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7876668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Aloitusruutu_vaalean_vihreä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32E69FE4-0D14-42F3-8ED8-B83ACA2DC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E6B987F8-229E-46EB-8188-78F976D74A8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211705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Aloitusruutu_tumman_sininen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3339BBCE-72EB-4416-82B5-95E4D23ADF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731C5F59-1A73-4A2D-ACD6-B8171302A2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9922949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Aloitusruutu_vaalean_sininen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D8FE91E8-160A-4795-8140-A27E909079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7335B6EE-4BD2-4FA8-B567-08DB7C3DC81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42591760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tsikko_ranskalaiset_viiv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1133D-692A-4488-9BA5-BB01BBC4CA7A}"/>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A405DE7-9A18-4FFD-BB85-379C5A20C666}"/>
              </a:ext>
            </a:extLst>
          </p:cNvPr>
          <p:cNvSpPr>
            <a:spLocks noGrp="1"/>
          </p:cNvSpPr>
          <p:nvPr>
            <p:ph type="dt" sz="half" idx="10"/>
          </p:nvPr>
        </p:nvSpPr>
        <p:spPr>
          <a:xfrm>
            <a:off x="10024539" y="6257749"/>
            <a:ext cx="945718" cy="365125"/>
          </a:xfrm>
        </p:spPr>
        <p:txBody>
          <a:bodyPr/>
          <a:lstStyle/>
          <a:p>
            <a:fld id="{CCE76DBD-9ABD-401A-ACC4-8E3C979D470F}" type="datetime1">
              <a:rPr lang="fi-FI" smtClean="0"/>
              <a:t>12.10.2023</a:t>
            </a:fld>
            <a:endParaRPr lang="fi-FI"/>
          </a:p>
        </p:txBody>
      </p:sp>
      <p:sp>
        <p:nvSpPr>
          <p:cNvPr id="6" name="Slide Number Placeholder 5">
            <a:extLst>
              <a:ext uri="{FF2B5EF4-FFF2-40B4-BE49-F238E27FC236}">
                <a16:creationId xmlns:a16="http://schemas.microsoft.com/office/drawing/2014/main" id="{2A863EE8-A52B-409A-9FBC-73FBB2C25005}"/>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15" name="Text Placeholder 2">
            <a:extLst>
              <a:ext uri="{FF2B5EF4-FFF2-40B4-BE49-F238E27FC236}">
                <a16:creationId xmlns:a16="http://schemas.microsoft.com/office/drawing/2014/main" id="{36539525-7551-48F7-8D8F-A020ECBC39F0}"/>
              </a:ext>
            </a:extLst>
          </p:cNvPr>
          <p:cNvSpPr>
            <a:spLocks noGrp="1"/>
          </p:cNvSpPr>
          <p:nvPr>
            <p:ph idx="1"/>
          </p:nvPr>
        </p:nvSpPr>
        <p:spPr>
          <a:xfrm>
            <a:off x="673669" y="1299308"/>
            <a:ext cx="11205372" cy="47293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Footer Placeholder 4">
            <a:extLst>
              <a:ext uri="{FF2B5EF4-FFF2-40B4-BE49-F238E27FC236}">
                <a16:creationId xmlns:a16="http://schemas.microsoft.com/office/drawing/2014/main" id="{FB766A24-A8D9-4DFA-BA8B-3E0D6E55AD27}"/>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35818241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Otsikko_ranskalaiset_viivat_iso_kontrasti">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B1E6AE-7991-4811-B577-296CC00A000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0721133D-692A-4488-9BA5-BB01BBC4CA7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41D9F2CD-E67A-48D8-85FB-E255AB0F4415}"/>
              </a:ext>
            </a:extLst>
          </p:cNvPr>
          <p:cNvSpPr>
            <a:spLocks noGrp="1"/>
          </p:cNvSpPr>
          <p:nvPr>
            <p:ph idx="1"/>
          </p:nvPr>
        </p:nvSpPr>
        <p:spPr/>
        <p:txBody>
          <a:bodyPr/>
          <a:lstStyle>
            <a:lvl1pPr>
              <a:defRPr>
                <a:solidFill>
                  <a:schemeClr val="bg1"/>
                </a:solidFill>
                <a:latin typeface="Poppins ExtraBold" panose="00000900000000000000" pitchFamily="2" charset="0"/>
                <a:cs typeface="Poppins ExtraBold" panose="00000900000000000000" pitchFamily="2" charset="0"/>
              </a:defRPr>
            </a:lvl1pPr>
            <a:lvl2pPr>
              <a:defRPr>
                <a:solidFill>
                  <a:schemeClr val="bg1"/>
                </a:solidFill>
                <a:latin typeface="Poppins ExtraBold" panose="00000900000000000000" pitchFamily="2" charset="0"/>
                <a:cs typeface="Poppins ExtraBold" panose="00000900000000000000" pitchFamily="2" charset="0"/>
              </a:defRPr>
            </a:lvl2pPr>
            <a:lvl3pPr>
              <a:defRPr>
                <a:solidFill>
                  <a:schemeClr val="bg1"/>
                </a:solidFill>
                <a:latin typeface="Poppins ExtraBold" panose="00000900000000000000" pitchFamily="2" charset="0"/>
                <a:cs typeface="Poppins ExtraBold" panose="00000900000000000000" pitchFamily="2" charset="0"/>
              </a:defRPr>
            </a:lvl3pPr>
            <a:lvl4pPr>
              <a:defRPr>
                <a:solidFill>
                  <a:schemeClr val="bg1"/>
                </a:solidFill>
                <a:latin typeface="Poppins ExtraBold" panose="00000900000000000000" pitchFamily="2" charset="0"/>
                <a:cs typeface="Poppins ExtraBold" panose="00000900000000000000" pitchFamily="2" charset="0"/>
              </a:defRPr>
            </a:lvl4pPr>
            <a:lvl5pPr>
              <a:defRPr>
                <a:solidFill>
                  <a:schemeClr val="bg1"/>
                </a:solidFill>
                <a:latin typeface="Poppins ExtraBold" panose="00000900000000000000" pitchFamily="2" charset="0"/>
                <a:cs typeface="Poppins ExtraBold" panose="000009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A405DE7-9A18-4FFD-BB85-379C5A20C666}"/>
              </a:ext>
            </a:extLst>
          </p:cNvPr>
          <p:cNvSpPr>
            <a:spLocks noGrp="1"/>
          </p:cNvSpPr>
          <p:nvPr>
            <p:ph type="dt" sz="half" idx="10"/>
          </p:nvPr>
        </p:nvSpPr>
        <p:spPr/>
        <p:txBody>
          <a:bodyPr/>
          <a:lstStyle>
            <a:lvl1pPr>
              <a:defRPr>
                <a:solidFill>
                  <a:schemeClr val="bg1"/>
                </a:solidFill>
                <a:latin typeface="Poppins ExtraBold" panose="00000900000000000000" pitchFamily="2" charset="0"/>
                <a:cs typeface="Poppins ExtraBold" panose="00000900000000000000" pitchFamily="2" charset="0"/>
              </a:defRPr>
            </a:lvl1pPr>
          </a:lstStyle>
          <a:p>
            <a:fld id="{8EA296CD-E0BD-4577-BBD9-E7A21CDFDC56}" type="datetime1">
              <a:rPr lang="fi-FI" smtClean="0"/>
              <a:pPr/>
              <a:t>12.10.2023</a:t>
            </a:fld>
            <a:endParaRPr lang="fi-FI"/>
          </a:p>
        </p:txBody>
      </p:sp>
      <p:sp>
        <p:nvSpPr>
          <p:cNvPr id="6" name="Slide Number Placeholder 5">
            <a:extLst>
              <a:ext uri="{FF2B5EF4-FFF2-40B4-BE49-F238E27FC236}">
                <a16:creationId xmlns:a16="http://schemas.microsoft.com/office/drawing/2014/main" id="{2A863EE8-A52B-409A-9FBC-73FBB2C25005}"/>
              </a:ext>
            </a:extLst>
          </p:cNvPr>
          <p:cNvSpPr>
            <a:spLocks noGrp="1"/>
          </p:cNvSpPr>
          <p:nvPr>
            <p:ph type="sldNum" sz="quarter" idx="12"/>
          </p:nvPr>
        </p:nvSpPr>
        <p:spPr/>
        <p:txBody>
          <a:bodyPr/>
          <a:lstStyle>
            <a:lvl1pPr>
              <a:defRPr>
                <a:solidFill>
                  <a:schemeClr val="bg1"/>
                </a:solidFill>
                <a:latin typeface="Poppins ExtraBold" panose="00000900000000000000" pitchFamily="2" charset="0"/>
                <a:cs typeface="Poppins ExtraBold" panose="00000900000000000000" pitchFamily="2" charset="0"/>
              </a:defRPr>
            </a:lvl1pPr>
          </a:lstStyle>
          <a:p>
            <a:fld id="{D5C7B8F6-2765-465B-BF52-D1DF320C1AE3}" type="slidenum">
              <a:rPr lang="fi-FI" smtClean="0"/>
              <a:pPr/>
              <a:t>‹#›</a:t>
            </a:fld>
            <a:endParaRPr lang="fi-FI"/>
          </a:p>
        </p:txBody>
      </p:sp>
      <p:pic>
        <p:nvPicPr>
          <p:cNvPr id="9" name="Picture 8" descr="A picture containing building, clipart&#10;&#10;Description automatically generated">
            <a:extLst>
              <a:ext uri="{FF2B5EF4-FFF2-40B4-BE49-F238E27FC236}">
                <a16:creationId xmlns:a16="http://schemas.microsoft.com/office/drawing/2014/main" id="{3143DAC5-3469-4AA9-93A1-540B07AA9A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11" name="Footer Placeholder 4">
            <a:extLst>
              <a:ext uri="{FF2B5EF4-FFF2-40B4-BE49-F238E27FC236}">
                <a16:creationId xmlns:a16="http://schemas.microsoft.com/office/drawing/2014/main" id="{D377B993-D7C1-4A56-8EFB-3F16258CA599}"/>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bg1"/>
                </a:solidFill>
                <a:latin typeface="Poppins ExtraBold" panose="00000900000000000000" pitchFamily="2" charset="0"/>
                <a:cs typeface="Poppins ExtraBold" panose="00000900000000000000" pitchFamily="2" charset="0"/>
              </a:defRPr>
            </a:lvl1pPr>
          </a:lstStyle>
          <a:p>
            <a:pPr algn="ctr"/>
            <a:r>
              <a:rPr lang="fi-FI"/>
              <a:t>Alatunniste</a:t>
            </a:r>
          </a:p>
        </p:txBody>
      </p:sp>
      <p:pic>
        <p:nvPicPr>
          <p:cNvPr id="12" name="Picture 11">
            <a:extLst>
              <a:ext uri="{FF2B5EF4-FFF2-40B4-BE49-F238E27FC236}">
                <a16:creationId xmlns:a16="http://schemas.microsoft.com/office/drawing/2014/main" id="{38F563A7-F7AD-4616-9D1D-1AE82E267DA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7758680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tsikko_perusteksti">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7C46CF40-C63D-4563-8757-6DC4E6BF2D21}" type="datetime1">
              <a:rPr lang="fi-FI" smtClean="0"/>
              <a:t>12.10.2023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10" name="Title 1">
            <a:extLst>
              <a:ext uri="{FF2B5EF4-FFF2-40B4-BE49-F238E27FC236}">
                <a16:creationId xmlns:a16="http://schemas.microsoft.com/office/drawing/2014/main" id="{6FA8EAF9-11C2-4317-B287-93C13C5473B5}"/>
              </a:ext>
            </a:extLst>
          </p:cNvPr>
          <p:cNvSpPr>
            <a:spLocks noGrp="1"/>
          </p:cNvSpPr>
          <p:nvPr>
            <p:ph type="title"/>
          </p:nvPr>
        </p:nvSpPr>
        <p:spPr>
          <a:xfrm>
            <a:off x="673668" y="487242"/>
            <a:ext cx="9569557" cy="613182"/>
          </a:xfrm>
        </p:spPr>
        <p:txBody>
          <a:bodyPr/>
          <a:lstStyle/>
          <a:p>
            <a:r>
              <a:rPr lang="en-US"/>
              <a:t>Click to edit Master title style</a:t>
            </a:r>
            <a:endParaRPr lang="fi-FI"/>
          </a:p>
        </p:txBody>
      </p:sp>
      <p:sp>
        <p:nvSpPr>
          <p:cNvPr id="11" name="Text Placeholder 2">
            <a:extLst>
              <a:ext uri="{FF2B5EF4-FFF2-40B4-BE49-F238E27FC236}">
                <a16:creationId xmlns:a16="http://schemas.microsoft.com/office/drawing/2014/main" id="{3F52C2CD-20CF-4F2D-8C05-1ADF71215B44}"/>
              </a:ext>
            </a:extLst>
          </p:cNvPr>
          <p:cNvSpPr>
            <a:spLocks noGrp="1"/>
          </p:cNvSpPr>
          <p:nvPr>
            <p:ph idx="1"/>
          </p:nvPr>
        </p:nvSpPr>
        <p:spPr>
          <a:xfrm>
            <a:off x="673669" y="1299308"/>
            <a:ext cx="11205372" cy="4729357"/>
          </a:xfrm>
          <a:prstGeom prst="rect">
            <a:avLst/>
          </a:prstGeom>
        </p:spPr>
        <p:txBody>
          <a:bodyPr vert="horz" lIns="91440" tIns="45720" rIns="91440" bIns="45720" rtlCol="0">
            <a:norm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Footer Placeholder 4">
            <a:extLst>
              <a:ext uri="{FF2B5EF4-FFF2-40B4-BE49-F238E27FC236}">
                <a16:creationId xmlns:a16="http://schemas.microsoft.com/office/drawing/2014/main" id="{07BE2601-7626-456C-A31B-5113E25B12AD}"/>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31578124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tsikko_perusteksti__iso_kontrast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2F3555-CD9C-4A92-8B27-541D98696F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itle 1">
            <a:extLst>
              <a:ext uri="{FF2B5EF4-FFF2-40B4-BE49-F238E27FC236}">
                <a16:creationId xmlns:a16="http://schemas.microsoft.com/office/drawing/2014/main" id="{A9BE8E40-DB24-4417-9B9F-DD455E75BE83}"/>
              </a:ext>
            </a:extLst>
          </p:cNvPr>
          <p:cNvSpPr>
            <a:spLocks noGrp="1"/>
          </p:cNvSpPr>
          <p:nvPr>
            <p:ph type="title"/>
          </p:nvPr>
        </p:nvSpPr>
        <p:spPr>
          <a:xfrm>
            <a:off x="673668" y="487242"/>
            <a:ext cx="9569557" cy="613182"/>
          </a:xfrm>
        </p:spPr>
        <p:txBody>
          <a:bodyPr/>
          <a:lstStyle>
            <a:lvl1pPr>
              <a:defRPr>
                <a:solidFill>
                  <a:schemeClr val="bg1"/>
                </a:solidFill>
              </a:defRPr>
            </a:lvl1pPr>
          </a:lstStyle>
          <a:p>
            <a:r>
              <a:rPr lang="en-US"/>
              <a:t>Click to edit Master title style</a:t>
            </a:r>
            <a:endParaRPr lang="fi-FI"/>
          </a:p>
        </p:txBody>
      </p:sp>
      <p:sp>
        <p:nvSpPr>
          <p:cNvPr id="11" name="Content Placeholder 2">
            <a:extLst>
              <a:ext uri="{FF2B5EF4-FFF2-40B4-BE49-F238E27FC236}">
                <a16:creationId xmlns:a16="http://schemas.microsoft.com/office/drawing/2014/main" id="{02909738-C33F-4A34-AAC5-D8CC68D5724F}"/>
              </a:ext>
            </a:extLst>
          </p:cNvPr>
          <p:cNvSpPr>
            <a:spLocks noGrp="1"/>
          </p:cNvSpPr>
          <p:nvPr>
            <p:ph idx="1"/>
          </p:nvPr>
        </p:nvSpPr>
        <p:spPr>
          <a:xfrm>
            <a:off x="673669" y="1299308"/>
            <a:ext cx="11205372" cy="4729357"/>
          </a:xfrm>
        </p:spPr>
        <p:txBody>
          <a:bodyPr/>
          <a:lstStyle>
            <a:lvl1pPr marL="0" indent="0">
              <a:buNone/>
              <a:defRPr>
                <a:solidFill>
                  <a:schemeClr val="bg1"/>
                </a:solidFill>
                <a:latin typeface="Poppins ExtraBold" panose="00000900000000000000" pitchFamily="2" charset="0"/>
                <a:cs typeface="Poppins ExtraBold" panose="00000900000000000000" pitchFamily="2" charset="0"/>
              </a:defRPr>
            </a:lvl1pPr>
            <a:lvl2pPr marL="457200" indent="0">
              <a:buNone/>
              <a:defRPr>
                <a:solidFill>
                  <a:schemeClr val="bg1"/>
                </a:solidFill>
                <a:latin typeface="Poppins ExtraBold" panose="00000900000000000000" pitchFamily="2" charset="0"/>
                <a:cs typeface="Poppins ExtraBold" panose="00000900000000000000" pitchFamily="2" charset="0"/>
              </a:defRPr>
            </a:lvl2pPr>
            <a:lvl3pPr marL="914400" indent="0">
              <a:buNone/>
              <a:defRPr>
                <a:solidFill>
                  <a:schemeClr val="bg1"/>
                </a:solidFill>
                <a:latin typeface="Poppins ExtraBold" panose="00000900000000000000" pitchFamily="2" charset="0"/>
                <a:cs typeface="Poppins ExtraBold" panose="00000900000000000000" pitchFamily="2" charset="0"/>
              </a:defRPr>
            </a:lvl3pPr>
            <a:lvl4pPr marL="1371600" indent="0">
              <a:buNone/>
              <a:defRPr>
                <a:solidFill>
                  <a:schemeClr val="bg1"/>
                </a:solidFill>
                <a:latin typeface="Poppins ExtraBold" panose="00000900000000000000" pitchFamily="2" charset="0"/>
                <a:cs typeface="Poppins ExtraBold" panose="00000900000000000000" pitchFamily="2" charset="0"/>
              </a:defRPr>
            </a:lvl4pPr>
            <a:lvl5pPr marL="1828800" indent="0">
              <a:buNone/>
              <a:defRPr>
                <a:solidFill>
                  <a:schemeClr val="bg1"/>
                </a:solidFill>
                <a:latin typeface="Poppins ExtraBold" panose="00000900000000000000" pitchFamily="2" charset="0"/>
                <a:cs typeface="Poppins ExtraBold" panose="000009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15" name="Picture 14" descr="A picture containing building, clipart&#10;&#10;Description automatically generated">
            <a:extLst>
              <a:ext uri="{FF2B5EF4-FFF2-40B4-BE49-F238E27FC236}">
                <a16:creationId xmlns:a16="http://schemas.microsoft.com/office/drawing/2014/main" id="{D361B35F-DECC-405A-82A1-D429BC581D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16" name="Date Placeholder 3">
            <a:extLst>
              <a:ext uri="{FF2B5EF4-FFF2-40B4-BE49-F238E27FC236}">
                <a16:creationId xmlns:a16="http://schemas.microsoft.com/office/drawing/2014/main" id="{BC13E34C-B036-4245-917E-99D28939B31A}"/>
              </a:ext>
            </a:extLst>
          </p:cNvPr>
          <p:cNvSpPr>
            <a:spLocks noGrp="1"/>
          </p:cNvSpPr>
          <p:nvPr>
            <p:ph type="dt" sz="half" idx="10"/>
          </p:nvPr>
        </p:nvSpPr>
        <p:spPr>
          <a:xfrm>
            <a:off x="9983495" y="6257748"/>
            <a:ext cx="1074804" cy="365125"/>
          </a:xfrm>
        </p:spPr>
        <p:txBody>
          <a:bodyPr/>
          <a:lstStyle>
            <a:lvl1pPr>
              <a:defRPr>
                <a:solidFill>
                  <a:schemeClr val="bg1"/>
                </a:solidFill>
                <a:latin typeface="Poppins ExtraBold" panose="00000900000000000000" pitchFamily="2" charset="0"/>
                <a:cs typeface="Poppins ExtraBold" panose="00000900000000000000" pitchFamily="2" charset="0"/>
              </a:defRPr>
            </a:lvl1pPr>
          </a:lstStyle>
          <a:p>
            <a:fld id="{8EA296CD-E0BD-4577-BBD9-E7A21CDFDC56}" type="datetime1">
              <a:rPr lang="fi-FI" smtClean="0"/>
              <a:pPr/>
              <a:t>12.10.2023</a:t>
            </a:fld>
            <a:endParaRPr lang="fi-FI"/>
          </a:p>
        </p:txBody>
      </p:sp>
      <p:sp>
        <p:nvSpPr>
          <p:cNvPr id="17" name="Slide Number Placeholder 5">
            <a:extLst>
              <a:ext uri="{FF2B5EF4-FFF2-40B4-BE49-F238E27FC236}">
                <a16:creationId xmlns:a16="http://schemas.microsoft.com/office/drawing/2014/main" id="{D950A81C-68BB-4D18-9483-4D08863A3FF4}"/>
              </a:ext>
            </a:extLst>
          </p:cNvPr>
          <p:cNvSpPr>
            <a:spLocks noGrp="1"/>
          </p:cNvSpPr>
          <p:nvPr>
            <p:ph type="sldNum" sz="quarter" idx="12"/>
          </p:nvPr>
        </p:nvSpPr>
        <p:spPr>
          <a:xfrm>
            <a:off x="11275568" y="6257749"/>
            <a:ext cx="603473" cy="365125"/>
          </a:xfrm>
        </p:spPr>
        <p:txBody>
          <a:bodyPr/>
          <a:lstStyle>
            <a:lvl1pPr>
              <a:defRPr>
                <a:solidFill>
                  <a:schemeClr val="bg1"/>
                </a:solidFill>
                <a:latin typeface="Poppins ExtraBold" panose="00000900000000000000" pitchFamily="2" charset="0"/>
                <a:cs typeface="Poppins ExtraBold" panose="00000900000000000000" pitchFamily="2" charset="0"/>
              </a:defRPr>
            </a:lvl1pPr>
          </a:lstStyle>
          <a:p>
            <a:fld id="{D5C7B8F6-2765-465B-BF52-D1DF320C1AE3}" type="slidenum">
              <a:rPr lang="fi-FI" smtClean="0"/>
              <a:pPr/>
              <a:t>‹#›</a:t>
            </a:fld>
            <a:endParaRPr lang="fi-FI"/>
          </a:p>
        </p:txBody>
      </p:sp>
      <p:sp>
        <p:nvSpPr>
          <p:cNvPr id="19" name="Footer Placeholder 4">
            <a:extLst>
              <a:ext uri="{FF2B5EF4-FFF2-40B4-BE49-F238E27FC236}">
                <a16:creationId xmlns:a16="http://schemas.microsoft.com/office/drawing/2014/main" id="{1CC7B966-876A-403D-8087-11DB5C27EBE7}"/>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bg1"/>
                </a:solidFill>
                <a:latin typeface="Poppins ExtraBold" panose="00000900000000000000" pitchFamily="2" charset="0"/>
                <a:cs typeface="Poppins ExtraBold" panose="00000900000000000000" pitchFamily="2" charset="0"/>
              </a:defRPr>
            </a:lvl1pPr>
          </a:lstStyle>
          <a:p>
            <a:pPr algn="ctr"/>
            <a:r>
              <a:rPr lang="fi-FI"/>
              <a:t>Alatunniste</a:t>
            </a:r>
          </a:p>
        </p:txBody>
      </p:sp>
      <p:pic>
        <p:nvPicPr>
          <p:cNvPr id="12" name="Picture 11">
            <a:extLst>
              <a:ext uri="{FF2B5EF4-FFF2-40B4-BE49-F238E27FC236}">
                <a16:creationId xmlns:a16="http://schemas.microsoft.com/office/drawing/2014/main" id="{CDF9320C-73B2-4D2C-8217-5358A9F1F23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8996296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Pääotsikko vaaleansinine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accent4"/>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5" name="Picture 4">
            <a:extLst>
              <a:ext uri="{FF2B5EF4-FFF2-40B4-BE49-F238E27FC236}">
                <a16:creationId xmlns:a16="http://schemas.microsoft.com/office/drawing/2014/main" id="{F254D366-ADB9-F81C-F3A9-0FE8B600B06F}"/>
              </a:ext>
            </a:extLst>
          </p:cNvPr>
          <p:cNvPicPr>
            <a:picLocks noChangeAspect="1"/>
          </p:cNvPicPr>
          <p:nvPr userDrawn="1"/>
        </p:nvPicPr>
        <p:blipFill>
          <a:blip r:embed="rId2"/>
          <a:stretch>
            <a:fillRect/>
          </a:stretch>
        </p:blipFill>
        <p:spPr>
          <a:xfrm>
            <a:off x="8250902" y="2000187"/>
            <a:ext cx="3645548" cy="3092400"/>
          </a:xfrm>
          <a:prstGeom prst="rect">
            <a:avLst/>
          </a:prstGeom>
        </p:spPr>
      </p:pic>
      <p:pic>
        <p:nvPicPr>
          <p:cNvPr id="8" name="Picture 7">
            <a:extLst>
              <a:ext uri="{FF2B5EF4-FFF2-40B4-BE49-F238E27FC236}">
                <a16:creationId xmlns:a16="http://schemas.microsoft.com/office/drawing/2014/main" id="{E8D32133-2774-9DDD-71BA-3A2DD7774E68}"/>
              </a:ext>
            </a:extLst>
          </p:cNvPr>
          <p:cNvPicPr>
            <a:picLocks noChangeAspect="1"/>
          </p:cNvPicPr>
          <p:nvPr userDrawn="1"/>
        </p:nvPicPr>
        <p:blipFill>
          <a:blip r:embed="rId3"/>
          <a:srcRect/>
          <a:stretch/>
        </p:blipFill>
        <p:spPr>
          <a:xfrm>
            <a:off x="144893" y="6057899"/>
            <a:ext cx="3152985" cy="678274"/>
          </a:xfrm>
          <a:prstGeom prst="rect">
            <a:avLst/>
          </a:prstGeom>
        </p:spPr>
      </p:pic>
    </p:spTree>
    <p:extLst>
      <p:ext uri="{BB962C8B-B14F-4D97-AF65-F5344CB8AC3E}">
        <p14:creationId xmlns:p14="http://schemas.microsoft.com/office/powerpoint/2010/main" val="16109615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Kaksi_palstaa_ranskalaiset-viiv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D75F-9311-4EB4-B38D-B4E0EE179A08}"/>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C68F0DA0-946D-445D-ADA1-18880E3EC973}"/>
              </a:ext>
            </a:extLst>
          </p:cNvPr>
          <p:cNvSpPr>
            <a:spLocks noGrp="1"/>
          </p:cNvSpPr>
          <p:nvPr>
            <p:ph type="dt" sz="half" idx="10"/>
          </p:nvPr>
        </p:nvSpPr>
        <p:spPr/>
        <p:txBody>
          <a:bodyPr/>
          <a:lstStyle/>
          <a:p>
            <a:fld id="{D5FE38DE-4805-4D44-9515-01E7263DA904}" type="datetime1">
              <a:rPr lang="fi-FI" smtClean="0"/>
              <a:t>12.10.2023</a:t>
            </a:fld>
            <a:endParaRPr lang="fi-FI"/>
          </a:p>
        </p:txBody>
      </p:sp>
      <p:sp>
        <p:nvSpPr>
          <p:cNvPr id="7" name="Slide Number Placeholder 6">
            <a:extLst>
              <a:ext uri="{FF2B5EF4-FFF2-40B4-BE49-F238E27FC236}">
                <a16:creationId xmlns:a16="http://schemas.microsoft.com/office/drawing/2014/main" id="{6506BF10-D4FF-4D46-9E24-ADC7CD834E50}"/>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8" name="Content Placeholder 2">
            <a:extLst>
              <a:ext uri="{FF2B5EF4-FFF2-40B4-BE49-F238E27FC236}">
                <a16:creationId xmlns:a16="http://schemas.microsoft.com/office/drawing/2014/main" id="{CA6BCEC4-81A3-42F5-B62D-4067B34C561A}"/>
              </a:ext>
            </a:extLst>
          </p:cNvPr>
          <p:cNvSpPr>
            <a:spLocks noGrp="1"/>
          </p:cNvSpPr>
          <p:nvPr>
            <p:ph idx="13"/>
          </p:nvPr>
        </p:nvSpPr>
        <p:spPr>
          <a:xfrm>
            <a:off x="673667" y="1299308"/>
            <a:ext cx="5475251" cy="47293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Content Placeholder 2">
            <a:extLst>
              <a:ext uri="{FF2B5EF4-FFF2-40B4-BE49-F238E27FC236}">
                <a16:creationId xmlns:a16="http://schemas.microsoft.com/office/drawing/2014/main" id="{F9AF520A-DFB6-46AA-A90E-73856CB6FBB9}"/>
              </a:ext>
            </a:extLst>
          </p:cNvPr>
          <p:cNvSpPr>
            <a:spLocks noGrp="1"/>
          </p:cNvSpPr>
          <p:nvPr>
            <p:ph idx="14"/>
          </p:nvPr>
        </p:nvSpPr>
        <p:spPr>
          <a:xfrm>
            <a:off x="6403790" y="1299307"/>
            <a:ext cx="5475251" cy="47293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0" name="Footer Placeholder 4">
            <a:extLst>
              <a:ext uri="{FF2B5EF4-FFF2-40B4-BE49-F238E27FC236}">
                <a16:creationId xmlns:a16="http://schemas.microsoft.com/office/drawing/2014/main" id="{B8DAE261-03D8-472D-B14F-C1DF423A713F}"/>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34456983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Kaksi_palstaa_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D75F-9311-4EB4-B38D-B4E0EE179A08}"/>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C68F0DA0-946D-445D-ADA1-18880E3EC973}"/>
              </a:ext>
            </a:extLst>
          </p:cNvPr>
          <p:cNvSpPr>
            <a:spLocks noGrp="1"/>
          </p:cNvSpPr>
          <p:nvPr>
            <p:ph type="dt" sz="half" idx="10"/>
          </p:nvPr>
        </p:nvSpPr>
        <p:spPr/>
        <p:txBody>
          <a:bodyPr/>
          <a:lstStyle/>
          <a:p>
            <a:fld id="{A694D4C2-B25A-4281-8A5B-F03DB99CFAB5}" type="datetime1">
              <a:rPr lang="fi-FI" smtClean="0"/>
              <a:t>12.10.2023</a:t>
            </a:fld>
            <a:endParaRPr lang="fi-FI"/>
          </a:p>
        </p:txBody>
      </p:sp>
      <p:sp>
        <p:nvSpPr>
          <p:cNvPr id="7" name="Slide Number Placeholder 6">
            <a:extLst>
              <a:ext uri="{FF2B5EF4-FFF2-40B4-BE49-F238E27FC236}">
                <a16:creationId xmlns:a16="http://schemas.microsoft.com/office/drawing/2014/main" id="{6506BF10-D4FF-4D46-9E24-ADC7CD834E50}"/>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8" name="Content Placeholder 2">
            <a:extLst>
              <a:ext uri="{FF2B5EF4-FFF2-40B4-BE49-F238E27FC236}">
                <a16:creationId xmlns:a16="http://schemas.microsoft.com/office/drawing/2014/main" id="{62A0A1FC-CD35-4C4A-8830-0BF62F39662B}"/>
              </a:ext>
            </a:extLst>
          </p:cNvPr>
          <p:cNvSpPr>
            <a:spLocks noGrp="1"/>
          </p:cNvSpPr>
          <p:nvPr>
            <p:ph idx="13"/>
          </p:nvPr>
        </p:nvSpPr>
        <p:spPr>
          <a:xfrm>
            <a:off x="673667" y="1299308"/>
            <a:ext cx="5475251" cy="472935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Content Placeholder 2">
            <a:extLst>
              <a:ext uri="{FF2B5EF4-FFF2-40B4-BE49-F238E27FC236}">
                <a16:creationId xmlns:a16="http://schemas.microsoft.com/office/drawing/2014/main" id="{40265E24-119F-4E75-B1BC-37B74F31F789}"/>
              </a:ext>
            </a:extLst>
          </p:cNvPr>
          <p:cNvSpPr>
            <a:spLocks noGrp="1"/>
          </p:cNvSpPr>
          <p:nvPr>
            <p:ph idx="14"/>
          </p:nvPr>
        </p:nvSpPr>
        <p:spPr>
          <a:xfrm>
            <a:off x="6403790" y="1299307"/>
            <a:ext cx="5475251" cy="47293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0" name="Footer Placeholder 4">
            <a:extLst>
              <a:ext uri="{FF2B5EF4-FFF2-40B4-BE49-F238E27FC236}">
                <a16:creationId xmlns:a16="http://schemas.microsoft.com/office/drawing/2014/main" id="{52242108-567E-4E86-8B9F-64DA7D5726FA}"/>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39428695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aliotsikko_valkoin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2BFC5D1-A434-41C0-A0AC-FA8C98998B5A}"/>
              </a:ext>
            </a:extLst>
          </p:cNvPr>
          <p:cNvSpPr>
            <a:spLocks noGrp="1"/>
          </p:cNvSpPr>
          <p:nvPr>
            <p:ph type="dt" sz="half" idx="10"/>
          </p:nvPr>
        </p:nvSpPr>
        <p:spPr/>
        <p:txBody>
          <a:bodyPr/>
          <a:lstStyle/>
          <a:p>
            <a:fld id="{1D0B1729-6068-4313-B10B-F87937706A72}" type="datetime1">
              <a:rPr lang="fi-FI" smtClean="0"/>
              <a:t>12.10.2023</a:t>
            </a:fld>
            <a:endParaRPr lang="fi-FI"/>
          </a:p>
        </p:txBody>
      </p:sp>
      <p:sp>
        <p:nvSpPr>
          <p:cNvPr id="6" name="Slide Number Placeholder 5">
            <a:extLst>
              <a:ext uri="{FF2B5EF4-FFF2-40B4-BE49-F238E27FC236}">
                <a16:creationId xmlns:a16="http://schemas.microsoft.com/office/drawing/2014/main" id="{032A87B9-8B1F-4CE1-B8BD-8B9631551770}"/>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8" name="Title 1">
            <a:extLst>
              <a:ext uri="{FF2B5EF4-FFF2-40B4-BE49-F238E27FC236}">
                <a16:creationId xmlns:a16="http://schemas.microsoft.com/office/drawing/2014/main" id="{A1378340-C080-47C5-983F-3EEBF0D75E02}"/>
              </a:ext>
            </a:extLst>
          </p:cNvPr>
          <p:cNvSpPr>
            <a:spLocks noGrp="1"/>
          </p:cNvSpPr>
          <p:nvPr>
            <p:ph type="title"/>
          </p:nvPr>
        </p:nvSpPr>
        <p:spPr>
          <a:xfrm>
            <a:off x="831850" y="2504504"/>
            <a:ext cx="10515600" cy="1500187"/>
          </a:xfrm>
        </p:spPr>
        <p:txBody>
          <a:bodyPr anchor="b">
            <a:normAutofit/>
          </a:bodyPr>
          <a:lstStyle>
            <a:lvl1pPr>
              <a:defRPr sz="4400">
                <a:solidFill>
                  <a:schemeClr val="tx1"/>
                </a:solidFill>
              </a:defRPr>
            </a:lvl1pPr>
          </a:lstStyle>
          <a:p>
            <a:r>
              <a:rPr lang="en-US"/>
              <a:t>Click to edit Master title style</a:t>
            </a:r>
            <a:endParaRPr lang="fi-FI"/>
          </a:p>
        </p:txBody>
      </p:sp>
      <p:sp>
        <p:nvSpPr>
          <p:cNvPr id="9" name="Text Placeholder 2">
            <a:extLst>
              <a:ext uri="{FF2B5EF4-FFF2-40B4-BE49-F238E27FC236}">
                <a16:creationId xmlns:a16="http://schemas.microsoft.com/office/drawing/2014/main" id="{E074EB3E-6D1F-4DA0-B8DD-662308A06C3A}"/>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tx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4">
            <a:extLst>
              <a:ext uri="{FF2B5EF4-FFF2-40B4-BE49-F238E27FC236}">
                <a16:creationId xmlns:a16="http://schemas.microsoft.com/office/drawing/2014/main" id="{E1F1CEFC-91A9-4473-A413-6D4A96A9FA7B}"/>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38807702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Valiotsikko_tumm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5B7F77-A7E2-4A93-AF37-79AB66521759}"/>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0CB7582F-B7A6-4B6B-AF59-21885C1D6E7C}"/>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E819DD4A-F530-4694-A831-4C3DFA62E22F}"/>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33F4A4EE-00AB-4282-8B80-FFBD6A5975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80D9044F-FCBB-4029-9E23-FDB769B4715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4827658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aliotsikko_vaalea_fuksi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DCB01C-A9CF-445C-9A1A-5DF3BC0618D9}"/>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itle 1">
            <a:extLst>
              <a:ext uri="{FF2B5EF4-FFF2-40B4-BE49-F238E27FC236}">
                <a16:creationId xmlns:a16="http://schemas.microsoft.com/office/drawing/2014/main" id="{9D7BD377-A4BF-474C-8BF1-1CBA4AFD4B22}"/>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6" name="Text Placeholder 2">
            <a:extLst>
              <a:ext uri="{FF2B5EF4-FFF2-40B4-BE49-F238E27FC236}">
                <a16:creationId xmlns:a16="http://schemas.microsoft.com/office/drawing/2014/main" id="{E7CFCA1B-A982-4A80-B70C-437B77980F08}"/>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descr="A picture containing building, clipart&#10;&#10;Description automatically generated">
            <a:extLst>
              <a:ext uri="{FF2B5EF4-FFF2-40B4-BE49-F238E27FC236}">
                <a16:creationId xmlns:a16="http://schemas.microsoft.com/office/drawing/2014/main" id="{BAD7213B-62A6-4498-8992-D0679296D3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9" name="Picture 8">
            <a:extLst>
              <a:ext uri="{FF2B5EF4-FFF2-40B4-BE49-F238E27FC236}">
                <a16:creationId xmlns:a16="http://schemas.microsoft.com/office/drawing/2014/main" id="{1039C038-5957-40E0-B1CF-CFF1D573AE0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5158999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aliotsikko_tumman_vihreä">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15C473-637B-4F74-89B6-7827FF484895}"/>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itle 1">
            <a:extLst>
              <a:ext uri="{FF2B5EF4-FFF2-40B4-BE49-F238E27FC236}">
                <a16:creationId xmlns:a16="http://schemas.microsoft.com/office/drawing/2014/main" id="{A4837C24-9D16-44F1-9A88-B5B4D64290B4}"/>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9" name="Text Placeholder 2">
            <a:extLst>
              <a:ext uri="{FF2B5EF4-FFF2-40B4-BE49-F238E27FC236}">
                <a16:creationId xmlns:a16="http://schemas.microsoft.com/office/drawing/2014/main" id="{A09BF18D-EBB2-47F4-A616-B0540DA6F8B2}"/>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2050A66B-6ABF-42AA-92F8-DD58BCB477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B3798B9D-FEAE-4ECD-B0F4-4094482A86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4976886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aliotsikko_vaalean_vihreä">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0DAA0E-1818-42FF-BB6C-93FD419E171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itle 1">
            <a:extLst>
              <a:ext uri="{FF2B5EF4-FFF2-40B4-BE49-F238E27FC236}">
                <a16:creationId xmlns:a16="http://schemas.microsoft.com/office/drawing/2014/main" id="{433585F5-0AE9-47A4-B6C9-1F5AA8AF3978}"/>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7" name="Text Placeholder 2">
            <a:extLst>
              <a:ext uri="{FF2B5EF4-FFF2-40B4-BE49-F238E27FC236}">
                <a16:creationId xmlns:a16="http://schemas.microsoft.com/office/drawing/2014/main" id="{1E078013-D062-4B74-BDD1-A7B1B92076E9}"/>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descr="A picture containing building, clipart&#10;&#10;Description automatically generated">
            <a:extLst>
              <a:ext uri="{FF2B5EF4-FFF2-40B4-BE49-F238E27FC236}">
                <a16:creationId xmlns:a16="http://schemas.microsoft.com/office/drawing/2014/main" id="{4AA073B5-0C86-430C-876B-7CC72F534E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0" name="Picture 9">
            <a:extLst>
              <a:ext uri="{FF2B5EF4-FFF2-40B4-BE49-F238E27FC236}">
                <a16:creationId xmlns:a16="http://schemas.microsoft.com/office/drawing/2014/main" id="{20000DCB-7161-46F8-98A1-B14A12FA314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9396164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aliotsikko_tumman_sinin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19E351-BD38-4277-ACBC-BAB6F0B4EDE3}"/>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itle 1">
            <a:extLst>
              <a:ext uri="{FF2B5EF4-FFF2-40B4-BE49-F238E27FC236}">
                <a16:creationId xmlns:a16="http://schemas.microsoft.com/office/drawing/2014/main" id="{9AEBCB3B-E258-4D1D-BC07-970AA3335D50}"/>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9" name="Text Placeholder 2">
            <a:extLst>
              <a:ext uri="{FF2B5EF4-FFF2-40B4-BE49-F238E27FC236}">
                <a16:creationId xmlns:a16="http://schemas.microsoft.com/office/drawing/2014/main" id="{231E5CBF-528D-4C27-BD3D-52A728543F03}"/>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FB4ABDF5-105C-4805-AE9A-307C01A7B8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EF3588A0-7B6A-460B-9E61-0B1E3C34B50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9678547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aliotsikko_vaalean_sinin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31C4A3-3B70-473F-87DC-97F62378B29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itle 1">
            <a:extLst>
              <a:ext uri="{FF2B5EF4-FFF2-40B4-BE49-F238E27FC236}">
                <a16:creationId xmlns:a16="http://schemas.microsoft.com/office/drawing/2014/main" id="{AEC2ADAF-8754-4CBB-B2D1-1331D17D25E4}"/>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7" name="Text Placeholder 2">
            <a:extLst>
              <a:ext uri="{FF2B5EF4-FFF2-40B4-BE49-F238E27FC236}">
                <a16:creationId xmlns:a16="http://schemas.microsoft.com/office/drawing/2014/main" id="{B57B995B-39BF-44D4-988C-8C346A16CD9E}"/>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descr="A picture containing building, clipart&#10;&#10;Description automatically generated">
            <a:extLst>
              <a:ext uri="{FF2B5EF4-FFF2-40B4-BE49-F238E27FC236}">
                <a16:creationId xmlns:a16="http://schemas.microsoft.com/office/drawing/2014/main" id="{3B8B122C-4305-4D0B-A2FA-D71C3E41AA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0" name="Picture 9">
            <a:extLst>
              <a:ext uri="{FF2B5EF4-FFF2-40B4-BE49-F238E27FC236}">
                <a16:creationId xmlns:a16="http://schemas.microsoft.com/office/drawing/2014/main" id="{514AF265-CBF7-48D7-9C80-7B57889C64C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5235534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yhj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92760E5C-EBDA-4D35-835F-C4EA74A72D71}" type="datetime1">
              <a:rPr lang="fi-FI" smtClean="0"/>
              <a:t>12.10.2023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5" name="Footer Placeholder 4">
            <a:extLst>
              <a:ext uri="{FF2B5EF4-FFF2-40B4-BE49-F238E27FC236}">
                <a16:creationId xmlns:a16="http://schemas.microsoft.com/office/drawing/2014/main" id="{8A456CC2-9C69-4506-ADB6-C3431FE02F53}"/>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38473769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Pääotsikko vaaleanvihreä">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accent4"/>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7" name="Picture 6">
            <a:extLst>
              <a:ext uri="{FF2B5EF4-FFF2-40B4-BE49-F238E27FC236}">
                <a16:creationId xmlns:a16="http://schemas.microsoft.com/office/drawing/2014/main" id="{176E8D17-302F-2708-9A0F-82CA796E9E1A}"/>
              </a:ext>
            </a:extLst>
          </p:cNvPr>
          <p:cNvPicPr>
            <a:picLocks noChangeAspect="1"/>
          </p:cNvPicPr>
          <p:nvPr userDrawn="1"/>
        </p:nvPicPr>
        <p:blipFill>
          <a:blip r:embed="rId2"/>
          <a:stretch>
            <a:fillRect/>
          </a:stretch>
        </p:blipFill>
        <p:spPr>
          <a:xfrm>
            <a:off x="8250902" y="2000187"/>
            <a:ext cx="3645548" cy="3092400"/>
          </a:xfrm>
          <a:prstGeom prst="rect">
            <a:avLst/>
          </a:prstGeom>
        </p:spPr>
      </p:pic>
      <p:pic>
        <p:nvPicPr>
          <p:cNvPr id="8" name="Picture 7">
            <a:extLst>
              <a:ext uri="{FF2B5EF4-FFF2-40B4-BE49-F238E27FC236}">
                <a16:creationId xmlns:a16="http://schemas.microsoft.com/office/drawing/2014/main" id="{DA132C5A-86DF-8300-B725-365FF5BB1A77}"/>
              </a:ext>
            </a:extLst>
          </p:cNvPr>
          <p:cNvPicPr>
            <a:picLocks noChangeAspect="1"/>
          </p:cNvPicPr>
          <p:nvPr userDrawn="1"/>
        </p:nvPicPr>
        <p:blipFill>
          <a:blip r:embed="rId3"/>
          <a:srcRect/>
          <a:stretch/>
        </p:blipFill>
        <p:spPr>
          <a:xfrm>
            <a:off x="144893" y="6057899"/>
            <a:ext cx="3152985" cy="678274"/>
          </a:xfrm>
          <a:prstGeom prst="rect">
            <a:avLst/>
          </a:prstGeom>
        </p:spPr>
      </p:pic>
    </p:spTree>
    <p:extLst>
      <p:ext uri="{BB962C8B-B14F-4D97-AF65-F5344CB8AC3E}">
        <p14:creationId xmlns:p14="http://schemas.microsoft.com/office/powerpoint/2010/main" val="28004346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yhja_kuvi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92760E5C-EBDA-4D35-835F-C4EA74A72D71}" type="datetime1">
              <a:rPr lang="fi-FI" smtClean="0"/>
              <a:t>12.10.2023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pic>
        <p:nvPicPr>
          <p:cNvPr id="5" name="Picture 4" descr="A picture containing text&#10;&#10;Description automatically generated">
            <a:extLst>
              <a:ext uri="{FF2B5EF4-FFF2-40B4-BE49-F238E27FC236}">
                <a16:creationId xmlns:a16="http://schemas.microsoft.com/office/drawing/2014/main" id="{F2D2C7BF-71D4-48BF-9DD2-FE65AF4A26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7890" y="812800"/>
            <a:ext cx="5496219" cy="5232400"/>
          </a:xfrm>
          <a:prstGeom prst="rect">
            <a:avLst/>
          </a:prstGeom>
        </p:spPr>
      </p:pic>
      <p:sp>
        <p:nvSpPr>
          <p:cNvPr id="7" name="Footer Placeholder 4">
            <a:extLst>
              <a:ext uri="{FF2B5EF4-FFF2-40B4-BE49-F238E27FC236}">
                <a16:creationId xmlns:a16="http://schemas.microsoft.com/office/drawing/2014/main" id="{5E94213E-8A70-4CDD-9D43-D0A90C3E1C6B}"/>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1440486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irakka_ja_seli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048692EF-5F1C-49F9-BF88-7C49994B5FB9}" type="datetime1">
              <a:rPr lang="fi-FI" smtClean="0"/>
              <a:t>12.10.2023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graphicFrame>
        <p:nvGraphicFramePr>
          <p:cNvPr id="7" name="Chart 6">
            <a:extLst>
              <a:ext uri="{FF2B5EF4-FFF2-40B4-BE49-F238E27FC236}">
                <a16:creationId xmlns:a16="http://schemas.microsoft.com/office/drawing/2014/main" id="{562D0573-C666-4B1A-9757-E53C856462BA}"/>
              </a:ext>
            </a:extLst>
          </p:cNvPr>
          <p:cNvGraphicFramePr/>
          <p:nvPr userDrawn="1">
            <p:extLst>
              <p:ext uri="{D42A27DB-BD31-4B8C-83A1-F6EECF244321}">
                <p14:modId xmlns:p14="http://schemas.microsoft.com/office/powerpoint/2010/main" val="257501312"/>
              </p:ext>
            </p:extLst>
          </p:nvPr>
        </p:nvGraphicFramePr>
        <p:xfrm>
          <a:off x="850900" y="1314449"/>
          <a:ext cx="6329829" cy="450850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3">
            <a:extLst>
              <a:ext uri="{FF2B5EF4-FFF2-40B4-BE49-F238E27FC236}">
                <a16:creationId xmlns:a16="http://schemas.microsoft.com/office/drawing/2014/main" id="{4F594614-D71D-4F1E-8614-54BFC47CAF78}"/>
              </a:ext>
            </a:extLst>
          </p:cNvPr>
          <p:cNvSpPr>
            <a:spLocks noGrp="1"/>
          </p:cNvSpPr>
          <p:nvPr>
            <p:ph type="body" sz="half" idx="2"/>
          </p:nvPr>
        </p:nvSpPr>
        <p:spPr>
          <a:xfrm>
            <a:off x="7421563" y="1314449"/>
            <a:ext cx="3932237" cy="4508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1">
            <a:extLst>
              <a:ext uri="{FF2B5EF4-FFF2-40B4-BE49-F238E27FC236}">
                <a16:creationId xmlns:a16="http://schemas.microsoft.com/office/drawing/2014/main" id="{58EF112B-7659-4965-8D51-4E3F618E5A9B}"/>
              </a:ext>
            </a:extLst>
          </p:cNvPr>
          <p:cNvSpPr>
            <a:spLocks noGrp="1"/>
          </p:cNvSpPr>
          <p:nvPr>
            <p:ph type="title"/>
          </p:nvPr>
        </p:nvSpPr>
        <p:spPr>
          <a:xfrm>
            <a:off x="673668" y="487242"/>
            <a:ext cx="9569557" cy="613182"/>
          </a:xfrm>
        </p:spPr>
        <p:txBody>
          <a:bodyPr/>
          <a:lstStyle/>
          <a:p>
            <a:r>
              <a:rPr lang="en-US"/>
              <a:t>Click to edit Master title style</a:t>
            </a:r>
            <a:endParaRPr lang="fi-FI"/>
          </a:p>
        </p:txBody>
      </p:sp>
      <p:sp>
        <p:nvSpPr>
          <p:cNvPr id="11" name="Footer Placeholder 4">
            <a:extLst>
              <a:ext uri="{FF2B5EF4-FFF2-40B4-BE49-F238E27FC236}">
                <a16:creationId xmlns:a16="http://schemas.microsoft.com/office/drawing/2014/main" id="{28CB20B9-BF14-48B7-8FBF-55A893F50125}"/>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18632375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alkit_ja_seli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4AED8E3C-1D77-4DE1-BFA6-56BDED8E6778}" type="datetime1">
              <a:rPr lang="fi-FI" smtClean="0"/>
              <a:t>12.10.2023</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graphicFrame>
        <p:nvGraphicFramePr>
          <p:cNvPr id="7" name="Chart 6">
            <a:extLst>
              <a:ext uri="{FF2B5EF4-FFF2-40B4-BE49-F238E27FC236}">
                <a16:creationId xmlns:a16="http://schemas.microsoft.com/office/drawing/2014/main" id="{562D0573-C666-4B1A-9757-E53C856462BA}"/>
              </a:ext>
            </a:extLst>
          </p:cNvPr>
          <p:cNvGraphicFramePr/>
          <p:nvPr userDrawn="1">
            <p:extLst>
              <p:ext uri="{D42A27DB-BD31-4B8C-83A1-F6EECF244321}">
                <p14:modId xmlns:p14="http://schemas.microsoft.com/office/powerpoint/2010/main" val="1114869723"/>
              </p:ext>
            </p:extLst>
          </p:nvPr>
        </p:nvGraphicFramePr>
        <p:xfrm>
          <a:off x="850900" y="1314449"/>
          <a:ext cx="6311900" cy="450850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3">
            <a:extLst>
              <a:ext uri="{FF2B5EF4-FFF2-40B4-BE49-F238E27FC236}">
                <a16:creationId xmlns:a16="http://schemas.microsoft.com/office/drawing/2014/main" id="{4F594614-D71D-4F1E-8614-54BFC47CAF78}"/>
              </a:ext>
            </a:extLst>
          </p:cNvPr>
          <p:cNvSpPr>
            <a:spLocks noGrp="1"/>
          </p:cNvSpPr>
          <p:nvPr>
            <p:ph type="body" sz="half" idx="2"/>
          </p:nvPr>
        </p:nvSpPr>
        <p:spPr>
          <a:xfrm>
            <a:off x="7421563" y="1314449"/>
            <a:ext cx="3932237" cy="4508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1">
            <a:extLst>
              <a:ext uri="{FF2B5EF4-FFF2-40B4-BE49-F238E27FC236}">
                <a16:creationId xmlns:a16="http://schemas.microsoft.com/office/drawing/2014/main" id="{0E089EDF-B6EA-42D8-ABC5-DC3F5127A982}"/>
              </a:ext>
            </a:extLst>
          </p:cNvPr>
          <p:cNvSpPr>
            <a:spLocks noGrp="1"/>
          </p:cNvSpPr>
          <p:nvPr>
            <p:ph type="title"/>
          </p:nvPr>
        </p:nvSpPr>
        <p:spPr>
          <a:xfrm>
            <a:off x="673668" y="487242"/>
            <a:ext cx="9569557" cy="613182"/>
          </a:xfrm>
        </p:spPr>
        <p:txBody>
          <a:bodyPr/>
          <a:lstStyle/>
          <a:p>
            <a:r>
              <a:rPr lang="en-US"/>
              <a:t>Click to edit Master title style</a:t>
            </a:r>
            <a:endParaRPr lang="fi-FI"/>
          </a:p>
        </p:txBody>
      </p:sp>
      <p:sp>
        <p:nvSpPr>
          <p:cNvPr id="11" name="Footer Placeholder 4">
            <a:extLst>
              <a:ext uri="{FF2B5EF4-FFF2-40B4-BE49-F238E27FC236}">
                <a16:creationId xmlns:a16="http://schemas.microsoft.com/office/drawing/2014/main" id="{2B898320-2141-47A4-9BD0-C34010A7F7A3}"/>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607307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Nosto_tumm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2E092F-4C18-4469-8E83-6A834109ED10}"/>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xt Placeholder 7">
            <a:extLst>
              <a:ext uri="{FF2B5EF4-FFF2-40B4-BE49-F238E27FC236}">
                <a16:creationId xmlns:a16="http://schemas.microsoft.com/office/drawing/2014/main" id="{52FAAFFF-5F2B-4165-A1EB-978BD4A568D5}"/>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10" name="Text Placeholder 9">
            <a:extLst>
              <a:ext uri="{FF2B5EF4-FFF2-40B4-BE49-F238E27FC236}">
                <a16:creationId xmlns:a16="http://schemas.microsoft.com/office/drawing/2014/main" id="{15B32EA3-DA3E-406D-8BC9-DB57E97263DB}"/>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9" name="Picture 8" descr="A picture containing building, clipart&#10;&#10;Description automatically generated">
            <a:extLst>
              <a:ext uri="{FF2B5EF4-FFF2-40B4-BE49-F238E27FC236}">
                <a16:creationId xmlns:a16="http://schemas.microsoft.com/office/drawing/2014/main" id="{66B60650-2462-4885-BDFA-965FD8BF28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EF420B20-D0B9-412C-A986-EE4A299C275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9501436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Nosto_vaale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300340-25EF-4F66-8FC0-3524FCC23AB6}"/>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xt Placeholder 7">
            <a:extLst>
              <a:ext uri="{FF2B5EF4-FFF2-40B4-BE49-F238E27FC236}">
                <a16:creationId xmlns:a16="http://schemas.microsoft.com/office/drawing/2014/main" id="{A5AC8F70-F194-41C7-805B-D92734070F4B}"/>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6" name="Text Placeholder 9">
            <a:extLst>
              <a:ext uri="{FF2B5EF4-FFF2-40B4-BE49-F238E27FC236}">
                <a16:creationId xmlns:a16="http://schemas.microsoft.com/office/drawing/2014/main" id="{2FE8445C-4D7C-459B-A750-14E5D4ADDF74}"/>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9" name="Picture 8" descr="A picture containing building, clipart&#10;&#10;Description automatically generated">
            <a:extLst>
              <a:ext uri="{FF2B5EF4-FFF2-40B4-BE49-F238E27FC236}">
                <a16:creationId xmlns:a16="http://schemas.microsoft.com/office/drawing/2014/main" id="{0D5E3786-1E77-41FF-ACC3-2C07F23E9A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8" name="Picture 7">
            <a:extLst>
              <a:ext uri="{FF2B5EF4-FFF2-40B4-BE49-F238E27FC236}">
                <a16:creationId xmlns:a16="http://schemas.microsoft.com/office/drawing/2014/main" id="{87512402-4326-4965-85DC-B1C3CB99F22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2950210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Nosto_tumman_vihreä">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53C6DA-FD50-4615-B8FB-FF833B6B874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xt Placeholder 7">
            <a:extLst>
              <a:ext uri="{FF2B5EF4-FFF2-40B4-BE49-F238E27FC236}">
                <a16:creationId xmlns:a16="http://schemas.microsoft.com/office/drawing/2014/main" id="{1D8D3088-BD2C-4F0D-AC59-B1D90F282A1A}"/>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10" name="Text Placeholder 9">
            <a:extLst>
              <a:ext uri="{FF2B5EF4-FFF2-40B4-BE49-F238E27FC236}">
                <a16:creationId xmlns:a16="http://schemas.microsoft.com/office/drawing/2014/main" id="{9729D64E-D9FD-4A72-A218-5A46A2A9E003}"/>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3" name="Picture 12" descr="A picture containing building, clipart&#10;&#10;Description automatically generated">
            <a:extLst>
              <a:ext uri="{FF2B5EF4-FFF2-40B4-BE49-F238E27FC236}">
                <a16:creationId xmlns:a16="http://schemas.microsoft.com/office/drawing/2014/main" id="{E2367D72-1261-4F4B-95BA-C217F9F6FE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7B66ACCA-7C79-452D-AC6D-E7CE0118EB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1844063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Nosto_vaalean_vihreä">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FDCB13-2229-4EDE-9601-A214D628E3EB}"/>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xt Placeholder 7">
            <a:extLst>
              <a:ext uri="{FF2B5EF4-FFF2-40B4-BE49-F238E27FC236}">
                <a16:creationId xmlns:a16="http://schemas.microsoft.com/office/drawing/2014/main" id="{10A3972D-8B49-48B9-A933-077AD84C2B78}"/>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8" name="Text Placeholder 9">
            <a:extLst>
              <a:ext uri="{FF2B5EF4-FFF2-40B4-BE49-F238E27FC236}">
                <a16:creationId xmlns:a16="http://schemas.microsoft.com/office/drawing/2014/main" id="{0144724E-5CC4-417F-B397-D5FCDD27933A}"/>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0E4A42AB-E5D2-487E-A666-3E81D0EC4C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E95806FA-A7F8-4680-B00C-DC11DE1C9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4637475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Nosto_tumman_sinin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6DD7C14-1622-4EAE-AD65-6E914DFD8C1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xt Placeholder 7">
            <a:extLst>
              <a:ext uri="{FF2B5EF4-FFF2-40B4-BE49-F238E27FC236}">
                <a16:creationId xmlns:a16="http://schemas.microsoft.com/office/drawing/2014/main" id="{09808EF1-5D0E-43DC-80F8-12870B32C9E9}"/>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10" name="Text Placeholder 9">
            <a:extLst>
              <a:ext uri="{FF2B5EF4-FFF2-40B4-BE49-F238E27FC236}">
                <a16:creationId xmlns:a16="http://schemas.microsoft.com/office/drawing/2014/main" id="{410962C8-DE63-43D8-8942-0B0108C26B1A}"/>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3" name="Picture 12" descr="A picture containing building, clipart&#10;&#10;Description automatically generated">
            <a:extLst>
              <a:ext uri="{FF2B5EF4-FFF2-40B4-BE49-F238E27FC236}">
                <a16:creationId xmlns:a16="http://schemas.microsoft.com/office/drawing/2014/main" id="{2D6D991B-5BB1-4C8D-8A99-46E6234F7E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63E06A6A-500D-4A81-A3A7-C636B9A8F49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4000949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Nosto_vaalean_sinin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D99560-B70C-4CB4-8E0D-135C4B4F0D25}"/>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xt Placeholder 7">
            <a:extLst>
              <a:ext uri="{FF2B5EF4-FFF2-40B4-BE49-F238E27FC236}">
                <a16:creationId xmlns:a16="http://schemas.microsoft.com/office/drawing/2014/main" id="{2F4CE26A-6975-4088-8C1C-2779DB91995C}"/>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8" name="Text Placeholder 9">
            <a:extLst>
              <a:ext uri="{FF2B5EF4-FFF2-40B4-BE49-F238E27FC236}">
                <a16:creationId xmlns:a16="http://schemas.microsoft.com/office/drawing/2014/main" id="{A4292A37-662E-4DBC-A495-79057914CC17}"/>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FAF58029-5C3F-4E73-9857-1AC430FAE0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8472B7A3-2663-4A44-A26A-8324E29C4C9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6307394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ainaus_tumma_fuksi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812B7F-03F8-47AC-A428-BF026456F91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2B7FEA2D-6A52-47ED-8DFD-956DBBF7B78C}"/>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3" name="Graphic 2" descr="Closed quotation mark">
            <a:extLst>
              <a:ext uri="{FF2B5EF4-FFF2-40B4-BE49-F238E27FC236}">
                <a16:creationId xmlns:a16="http://schemas.microsoft.com/office/drawing/2014/main" id="{CFBDBB6F-3A4D-4629-93D3-14502AE8EC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12" name="Graphic 11" descr="Closed quotation mark">
            <a:extLst>
              <a:ext uri="{FF2B5EF4-FFF2-40B4-BE49-F238E27FC236}">
                <a16:creationId xmlns:a16="http://schemas.microsoft.com/office/drawing/2014/main" id="{FDCD013D-750B-40EC-B3FD-30866C557B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8" name="Picture 7" descr="A picture containing building, clipart&#10;&#10;Description automatically generated">
            <a:extLst>
              <a:ext uri="{FF2B5EF4-FFF2-40B4-BE49-F238E27FC236}">
                <a16:creationId xmlns:a16="http://schemas.microsoft.com/office/drawing/2014/main" id="{2948B9A5-346C-4658-B145-33839B1205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9" name="Picture 8">
            <a:extLst>
              <a:ext uri="{FF2B5EF4-FFF2-40B4-BE49-F238E27FC236}">
                <a16:creationId xmlns:a16="http://schemas.microsoft.com/office/drawing/2014/main" id="{2C84AE66-04F3-4FC4-827B-3D825FC2FB4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8841484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Otsikko ja 1 sisältö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8009-9C9D-BC20-E19F-6BBFBFF17DF9}"/>
              </a:ext>
            </a:extLst>
          </p:cNvPr>
          <p:cNvSpPr>
            <a:spLocks noGrp="1"/>
          </p:cNvSpPr>
          <p:nvPr>
            <p:ph type="title" hasCustomPrompt="1"/>
          </p:nvPr>
        </p:nvSpPr>
        <p:spPr/>
        <p:txBody>
          <a:bodyPr/>
          <a:lstStyle/>
          <a:p>
            <a:r>
              <a:rPr lang="en-GB" err="1"/>
              <a:t>Otsikko</a:t>
            </a:r>
            <a:r>
              <a:rPr lang="en-GB"/>
              <a:t> 44 </a:t>
            </a:r>
            <a:r>
              <a:rPr lang="en-GB" err="1"/>
              <a:t>pt</a:t>
            </a:r>
            <a:endParaRPr lang="fi-FI"/>
          </a:p>
        </p:txBody>
      </p:sp>
      <p:sp>
        <p:nvSpPr>
          <p:cNvPr id="3" name="Content Placeholder 2">
            <a:extLst>
              <a:ext uri="{FF2B5EF4-FFF2-40B4-BE49-F238E27FC236}">
                <a16:creationId xmlns:a16="http://schemas.microsoft.com/office/drawing/2014/main" id="{F8685810-6893-B421-9E24-5070E0BA23B9}"/>
              </a:ext>
            </a:extLst>
          </p:cNvPr>
          <p:cNvSpPr>
            <a:spLocks noGrp="1"/>
          </p:cNvSpPr>
          <p:nvPr>
            <p:ph idx="1" hasCustomPrompt="1"/>
          </p:nvPr>
        </p:nvSpPr>
        <p:spPr/>
        <p:txBody>
          <a:bodyPr/>
          <a:lstStyle/>
          <a:p>
            <a:pPr lvl="0"/>
            <a:r>
              <a:rPr lang="fi-FI"/>
              <a:t>Leipäteksti 28 pt</a:t>
            </a:r>
          </a:p>
        </p:txBody>
      </p:sp>
      <p:sp>
        <p:nvSpPr>
          <p:cNvPr id="4" name="Date Placeholder 3">
            <a:extLst>
              <a:ext uri="{FF2B5EF4-FFF2-40B4-BE49-F238E27FC236}">
                <a16:creationId xmlns:a16="http://schemas.microsoft.com/office/drawing/2014/main" id="{960EE75F-E69C-1BB7-BD19-66FB90E85003}"/>
              </a:ext>
            </a:extLst>
          </p:cNvPr>
          <p:cNvSpPr>
            <a:spLocks noGrp="1"/>
          </p:cNvSpPr>
          <p:nvPr>
            <p:ph type="dt" sz="half" idx="10"/>
          </p:nvPr>
        </p:nvSpPr>
        <p:spPr/>
        <p:txBody>
          <a:bodyPr/>
          <a:lstStyle/>
          <a:p>
            <a:fld id="{84F32CFB-8CF4-1C49-BC5F-593B5F3D3B14}" type="datetimeFigureOut">
              <a:rPr lang="fi-FI" smtClean="0"/>
              <a:t>12.10.2023</a:t>
            </a:fld>
            <a:endParaRPr lang="fi-FI"/>
          </a:p>
        </p:txBody>
      </p:sp>
      <p:sp>
        <p:nvSpPr>
          <p:cNvPr id="5" name="Footer Placeholder 4">
            <a:extLst>
              <a:ext uri="{FF2B5EF4-FFF2-40B4-BE49-F238E27FC236}">
                <a16:creationId xmlns:a16="http://schemas.microsoft.com/office/drawing/2014/main" id="{8E1EE8F0-15A5-8FCF-A1D5-66536D64FDE5}"/>
              </a:ext>
            </a:extLst>
          </p:cNvPr>
          <p:cNvSpPr>
            <a:spLocks noGrp="1"/>
          </p:cNvSpPr>
          <p:nvPr>
            <p:ph type="ftr" sz="quarter" idx="11"/>
          </p:nvPr>
        </p:nvSpPr>
        <p:spPr/>
        <p:txBody>
          <a:bodyPr/>
          <a:lstStyle/>
          <a:p>
            <a:r>
              <a:rPr lang="fi-FI"/>
              <a:t>Alatunniste</a:t>
            </a:r>
          </a:p>
        </p:txBody>
      </p:sp>
      <p:sp>
        <p:nvSpPr>
          <p:cNvPr id="6" name="Slide Number Placeholder 5">
            <a:extLst>
              <a:ext uri="{FF2B5EF4-FFF2-40B4-BE49-F238E27FC236}">
                <a16:creationId xmlns:a16="http://schemas.microsoft.com/office/drawing/2014/main" id="{CF019949-D649-D43F-8908-A18051B04203}"/>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5" name="Picture 14">
            <a:extLst>
              <a:ext uri="{FF2B5EF4-FFF2-40B4-BE49-F238E27FC236}">
                <a16:creationId xmlns:a16="http://schemas.microsoft.com/office/drawing/2014/main" id="{DC36B7C6-A167-E29B-B137-4BC0CBE49862}"/>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7" name="Picture 16">
            <a:extLst>
              <a:ext uri="{FF2B5EF4-FFF2-40B4-BE49-F238E27FC236}">
                <a16:creationId xmlns:a16="http://schemas.microsoft.com/office/drawing/2014/main" id="{C8AB7446-32D7-9321-62EB-F686687D3D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35644419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ainaus_vaalea_fuksi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3B5C1A-13B1-4DF6-9D59-D74F0DD9A7C1}"/>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60D7ED0F-9041-499A-921C-AEFDAC4F829D}"/>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2DF3ECAD-51F9-426B-BA2A-A31D15606B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054D988B-BD2E-4868-BD0C-0286426709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10" name="Picture 9" descr="A picture containing building, clipart&#10;&#10;Description automatically generated">
            <a:extLst>
              <a:ext uri="{FF2B5EF4-FFF2-40B4-BE49-F238E27FC236}">
                <a16:creationId xmlns:a16="http://schemas.microsoft.com/office/drawing/2014/main" id="{3E6C6386-945C-47E0-A075-7592821D61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1" name="Picture 10">
            <a:extLst>
              <a:ext uri="{FF2B5EF4-FFF2-40B4-BE49-F238E27FC236}">
                <a16:creationId xmlns:a16="http://schemas.microsoft.com/office/drawing/2014/main" id="{4BB7FA65-2EFB-4FAE-93DF-18B27B9B5D2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7340585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ainaus_tumman_vihreä">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A28C2B3-EED9-4BDF-AC6A-C2BFC1453DA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D605A358-014F-48BC-99D7-1F4227F7FE42}"/>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A0E55188-C435-4ADB-89AF-C484D0CC34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5CC0672F-9201-45FA-9419-DF8790A0BC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10" name="Picture 9" descr="A picture containing building, clipart&#10;&#10;Description automatically generated">
            <a:extLst>
              <a:ext uri="{FF2B5EF4-FFF2-40B4-BE49-F238E27FC236}">
                <a16:creationId xmlns:a16="http://schemas.microsoft.com/office/drawing/2014/main" id="{FE4D2E0D-6F0C-4473-9A14-F0C36B7C2D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1" name="Picture 10">
            <a:extLst>
              <a:ext uri="{FF2B5EF4-FFF2-40B4-BE49-F238E27FC236}">
                <a16:creationId xmlns:a16="http://schemas.microsoft.com/office/drawing/2014/main" id="{CF8D27C9-8603-41B8-86B2-143B00789D6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42700117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ainaus_vaalean_vihre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D3C9BD-E553-4532-8F1B-692757DFFA32}"/>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2B7FEA2D-6A52-47ED-8DFD-956DBBF7B78C}"/>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3" name="Graphic 2" descr="Closed quotation mark">
            <a:extLst>
              <a:ext uri="{FF2B5EF4-FFF2-40B4-BE49-F238E27FC236}">
                <a16:creationId xmlns:a16="http://schemas.microsoft.com/office/drawing/2014/main" id="{CFBDBB6F-3A4D-4629-93D3-14502AE8EC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12" name="Graphic 11" descr="Closed quotation mark">
            <a:extLst>
              <a:ext uri="{FF2B5EF4-FFF2-40B4-BE49-F238E27FC236}">
                <a16:creationId xmlns:a16="http://schemas.microsoft.com/office/drawing/2014/main" id="{FDCD013D-750B-40EC-B3FD-30866C557B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6" name="Picture 5" descr="A picture containing building, clipart&#10;&#10;Description automatically generated">
            <a:extLst>
              <a:ext uri="{FF2B5EF4-FFF2-40B4-BE49-F238E27FC236}">
                <a16:creationId xmlns:a16="http://schemas.microsoft.com/office/drawing/2014/main" id="{F5C3D7A0-CEE8-4810-AC66-8EEF47827F7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8" name="Picture 7">
            <a:extLst>
              <a:ext uri="{FF2B5EF4-FFF2-40B4-BE49-F238E27FC236}">
                <a16:creationId xmlns:a16="http://schemas.microsoft.com/office/drawing/2014/main" id="{00A7BB2D-8403-4821-A23A-A7F9980B163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7774822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ainaus_tumman_sinine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F164F4-88DD-4DB6-A969-CF67CBF9190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60D7ED0F-9041-499A-921C-AEFDAC4F829D}"/>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2DF3ECAD-51F9-426B-BA2A-A31D15606B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054D988B-BD2E-4868-BD0C-0286426709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6" name="Picture 5" descr="A picture containing building, clipart&#10;&#10;Description automatically generated">
            <a:extLst>
              <a:ext uri="{FF2B5EF4-FFF2-40B4-BE49-F238E27FC236}">
                <a16:creationId xmlns:a16="http://schemas.microsoft.com/office/drawing/2014/main" id="{9BD1C4AC-F731-4E7C-B6EF-52E5B96F5D8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0" name="Picture 9">
            <a:extLst>
              <a:ext uri="{FF2B5EF4-FFF2-40B4-BE49-F238E27FC236}">
                <a16:creationId xmlns:a16="http://schemas.microsoft.com/office/drawing/2014/main" id="{2EB6F2C5-68ED-495F-AA1D-095F742BE87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7088293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ainaus_vaalean_sinine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CB5D14-0A9E-4CB4-A060-CF81F97CF1E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D605A358-014F-48BC-99D7-1F4227F7FE42}"/>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A0E55188-C435-4ADB-89AF-C484D0CC34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5CC0672F-9201-45FA-9419-DF8790A0BC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6" name="Picture 5" descr="A picture containing building, clipart&#10;&#10;Description automatically generated">
            <a:extLst>
              <a:ext uri="{FF2B5EF4-FFF2-40B4-BE49-F238E27FC236}">
                <a16:creationId xmlns:a16="http://schemas.microsoft.com/office/drawing/2014/main" id="{6C7CBFF0-AFA3-42D3-93F0-41E668754AB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0" name="Picture 9">
            <a:extLst>
              <a:ext uri="{FF2B5EF4-FFF2-40B4-BE49-F238E27FC236}">
                <a16:creationId xmlns:a16="http://schemas.microsoft.com/office/drawing/2014/main" id="{78D0B143-9B6A-4DE3-8C57-E3A879D06BC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3196990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isalto_palst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43383C-D902-4359-B134-36B4C4F73CFC}"/>
              </a:ext>
            </a:extLst>
          </p:cNvPr>
          <p:cNvSpPr>
            <a:spLocks noGrp="1"/>
          </p:cNvSpPr>
          <p:nvPr>
            <p:ph idx="1"/>
          </p:nvPr>
        </p:nvSpPr>
        <p:spPr>
          <a:xfrm>
            <a:off x="5183188" y="987425"/>
            <a:ext cx="6172200" cy="4881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C8B999F5-4813-427F-A4E4-5335441DBDA8}"/>
              </a:ext>
            </a:extLst>
          </p:cNvPr>
          <p:cNvSpPr>
            <a:spLocks noGrp="1"/>
          </p:cNvSpPr>
          <p:nvPr>
            <p:ph type="body" sz="half" idx="2"/>
          </p:nvPr>
        </p:nvSpPr>
        <p:spPr>
          <a:xfrm>
            <a:off x="839788" y="2160494"/>
            <a:ext cx="3932237" cy="37084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00F1A4-B81E-45E1-9606-07525FFE27C8}"/>
              </a:ext>
            </a:extLst>
          </p:cNvPr>
          <p:cNvSpPr>
            <a:spLocks noGrp="1"/>
          </p:cNvSpPr>
          <p:nvPr>
            <p:ph type="dt" sz="half" idx="10"/>
          </p:nvPr>
        </p:nvSpPr>
        <p:spPr/>
        <p:txBody>
          <a:bodyPr/>
          <a:lstStyle/>
          <a:p>
            <a:fld id="{959F7C74-FDAC-47C9-85FF-A93A4A77D2DE}" type="datetime1">
              <a:rPr lang="fi-FI" smtClean="0"/>
              <a:t>12.10.2023</a:t>
            </a:fld>
            <a:endParaRPr lang="fi-FI"/>
          </a:p>
        </p:txBody>
      </p:sp>
      <p:sp>
        <p:nvSpPr>
          <p:cNvPr id="7" name="Slide Number Placeholder 6">
            <a:extLst>
              <a:ext uri="{FF2B5EF4-FFF2-40B4-BE49-F238E27FC236}">
                <a16:creationId xmlns:a16="http://schemas.microsoft.com/office/drawing/2014/main" id="{0840F95E-9FAF-473A-8740-38C0D6F75567}"/>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9" name="Title 1">
            <a:extLst>
              <a:ext uri="{FF2B5EF4-FFF2-40B4-BE49-F238E27FC236}">
                <a16:creationId xmlns:a16="http://schemas.microsoft.com/office/drawing/2014/main" id="{D4EB64A9-0753-493D-931D-D429FE2A22EE}"/>
              </a:ext>
            </a:extLst>
          </p:cNvPr>
          <p:cNvSpPr>
            <a:spLocks noGrp="1"/>
          </p:cNvSpPr>
          <p:nvPr>
            <p:ph type="title"/>
          </p:nvPr>
        </p:nvSpPr>
        <p:spPr>
          <a:xfrm>
            <a:off x="839788" y="987425"/>
            <a:ext cx="3932237" cy="965199"/>
          </a:xfrm>
        </p:spPr>
        <p:txBody>
          <a:bodyPr anchor="b"/>
          <a:lstStyle>
            <a:lvl1pPr>
              <a:defRPr sz="3200"/>
            </a:lvl1pPr>
          </a:lstStyle>
          <a:p>
            <a:r>
              <a:rPr lang="en-US"/>
              <a:t>Click to edit Master title style</a:t>
            </a:r>
            <a:endParaRPr lang="fi-FI"/>
          </a:p>
        </p:txBody>
      </p:sp>
      <p:sp>
        <p:nvSpPr>
          <p:cNvPr id="8" name="Footer Placeholder 4">
            <a:extLst>
              <a:ext uri="{FF2B5EF4-FFF2-40B4-BE49-F238E27FC236}">
                <a16:creationId xmlns:a16="http://schemas.microsoft.com/office/drawing/2014/main" id="{27897217-BD8C-4F57-9294-7DC932179A6F}"/>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33414262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uoli_sivua_kuva_valkoinen">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0E54EFB4-12B2-4DFE-9F2E-3D2DD7CA7A15}"/>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6" name="Text Placeholder 3">
            <a:extLst>
              <a:ext uri="{FF2B5EF4-FFF2-40B4-BE49-F238E27FC236}">
                <a16:creationId xmlns:a16="http://schemas.microsoft.com/office/drawing/2014/main" id="{996869CB-89D0-4DA9-89A5-3150AD97AD93}"/>
              </a:ext>
            </a:extLst>
          </p:cNvPr>
          <p:cNvSpPr>
            <a:spLocks noGrp="1"/>
          </p:cNvSpPr>
          <p:nvPr>
            <p:ph type="body" sz="half" idx="2"/>
          </p:nvPr>
        </p:nvSpPr>
        <p:spPr>
          <a:xfrm>
            <a:off x="839788" y="2160494"/>
            <a:ext cx="6036141" cy="37084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1">
            <a:extLst>
              <a:ext uri="{FF2B5EF4-FFF2-40B4-BE49-F238E27FC236}">
                <a16:creationId xmlns:a16="http://schemas.microsoft.com/office/drawing/2014/main" id="{309055EB-5B06-42A3-A3F7-9558E538E1FA}"/>
              </a:ext>
            </a:extLst>
          </p:cNvPr>
          <p:cNvSpPr>
            <a:spLocks noGrp="1"/>
          </p:cNvSpPr>
          <p:nvPr>
            <p:ph type="title"/>
          </p:nvPr>
        </p:nvSpPr>
        <p:spPr>
          <a:xfrm>
            <a:off x="839788" y="987425"/>
            <a:ext cx="6036141" cy="965199"/>
          </a:xfrm>
        </p:spPr>
        <p:txBody>
          <a:bodyPr anchor="b"/>
          <a:lstStyle>
            <a:lvl1pPr>
              <a:defRPr sz="3200"/>
            </a:lvl1pPr>
          </a:lstStyle>
          <a:p>
            <a:r>
              <a:rPr lang="en-US"/>
              <a:t>Click to edit Master title style</a:t>
            </a:r>
            <a:endParaRPr lang="fi-FI"/>
          </a:p>
        </p:txBody>
      </p:sp>
      <p:pic>
        <p:nvPicPr>
          <p:cNvPr id="11" name="Picture 10" descr="A picture containing building, clipart&#10;&#10;Description automatically generated">
            <a:extLst>
              <a:ext uri="{FF2B5EF4-FFF2-40B4-BE49-F238E27FC236}">
                <a16:creationId xmlns:a16="http://schemas.microsoft.com/office/drawing/2014/main" id="{93E22456-AB22-4CB4-9C0E-E7E2302CA3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Tree>
    <p:extLst>
      <p:ext uri="{BB962C8B-B14F-4D97-AF65-F5344CB8AC3E}">
        <p14:creationId xmlns:p14="http://schemas.microsoft.com/office/powerpoint/2010/main" val="16128316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uoli_sivua_kuva_tumma_fuksi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4224DE-DE84-4CDB-804C-D62F8DBAD4A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icture Placeholder 2">
            <a:extLst>
              <a:ext uri="{FF2B5EF4-FFF2-40B4-BE49-F238E27FC236}">
                <a16:creationId xmlns:a16="http://schemas.microsoft.com/office/drawing/2014/main" id="{636513FB-22B8-45CF-AEF7-A64E2EBADB8B}"/>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3" name="Text Placeholder 3">
            <a:extLst>
              <a:ext uri="{FF2B5EF4-FFF2-40B4-BE49-F238E27FC236}">
                <a16:creationId xmlns:a16="http://schemas.microsoft.com/office/drawing/2014/main" id="{689C3558-BCB4-4A57-AFB2-95ED2FE28165}"/>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4" name="Title 1">
            <a:extLst>
              <a:ext uri="{FF2B5EF4-FFF2-40B4-BE49-F238E27FC236}">
                <a16:creationId xmlns:a16="http://schemas.microsoft.com/office/drawing/2014/main" id="{E68424A2-D2D4-4E4F-9B59-69E589A8D38D}"/>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5" name="Picture 14" descr="A picture containing building, clipart&#10;&#10;Description automatically generated">
            <a:extLst>
              <a:ext uri="{FF2B5EF4-FFF2-40B4-BE49-F238E27FC236}">
                <a16:creationId xmlns:a16="http://schemas.microsoft.com/office/drawing/2014/main" id="{3FEABE71-E81F-4523-B5C3-B7A2E66D3C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DC418F9D-13A3-4626-9E3D-49D09D588BF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2230599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uoli_sivua_kuva_vaalea_fuksi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E9C94-F91C-4351-80A3-EF626BB6D9F3}"/>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5C731633-EDC4-4E10-A99C-BCF4E3D47F0C}"/>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5" name="Text Placeholder 3">
            <a:extLst>
              <a:ext uri="{FF2B5EF4-FFF2-40B4-BE49-F238E27FC236}">
                <a16:creationId xmlns:a16="http://schemas.microsoft.com/office/drawing/2014/main" id="{74383859-0CAC-4E51-BE74-57E16ABFBCDF}"/>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6" name="Title 1">
            <a:extLst>
              <a:ext uri="{FF2B5EF4-FFF2-40B4-BE49-F238E27FC236}">
                <a16:creationId xmlns:a16="http://schemas.microsoft.com/office/drawing/2014/main" id="{8A68DA7D-4465-4F6E-8E5C-4866B5E828FD}"/>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7" name="Picture 16" descr="A picture containing building, clipart&#10;&#10;Description automatically generated">
            <a:extLst>
              <a:ext uri="{FF2B5EF4-FFF2-40B4-BE49-F238E27FC236}">
                <a16:creationId xmlns:a16="http://schemas.microsoft.com/office/drawing/2014/main" id="{97076935-D697-414D-AD85-CDF94E890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53C36CB3-C464-4EE8-A100-EA1F3F701A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5967928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uoli_sivua_kuva_tumman_vihreä">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4D596EB-6C87-4E77-A282-E8F4AC510AA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Picture Placeholder 2">
            <a:extLst>
              <a:ext uri="{FF2B5EF4-FFF2-40B4-BE49-F238E27FC236}">
                <a16:creationId xmlns:a16="http://schemas.microsoft.com/office/drawing/2014/main" id="{79554269-A758-425E-A7A9-3297720BD12A}"/>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7" name="Text Placeholder 3">
            <a:extLst>
              <a:ext uri="{FF2B5EF4-FFF2-40B4-BE49-F238E27FC236}">
                <a16:creationId xmlns:a16="http://schemas.microsoft.com/office/drawing/2014/main" id="{2DA1327E-385A-450D-B8CB-02C8C36636AD}"/>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8" name="Title 1">
            <a:extLst>
              <a:ext uri="{FF2B5EF4-FFF2-40B4-BE49-F238E27FC236}">
                <a16:creationId xmlns:a16="http://schemas.microsoft.com/office/drawing/2014/main" id="{104CD8A6-3E7E-41DC-8B95-CADBC6BE8E5C}"/>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9" name="Picture 18" descr="A picture containing building, clipart&#10;&#10;Description automatically generated">
            <a:extLst>
              <a:ext uri="{FF2B5EF4-FFF2-40B4-BE49-F238E27FC236}">
                <a16:creationId xmlns:a16="http://schemas.microsoft.com/office/drawing/2014/main" id="{969AA01B-7F14-434E-9FCE-1A5429402C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1A42D9FD-2B12-421C-90EC-2996F4D4957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8657657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Otsikko ja 1 sisältö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8009-9C9D-BC20-E19F-6BBFBFF17DF9}"/>
              </a:ext>
            </a:extLst>
          </p:cNvPr>
          <p:cNvSpPr>
            <a:spLocks noGrp="1"/>
          </p:cNvSpPr>
          <p:nvPr>
            <p:ph type="title" hasCustomPrompt="1"/>
          </p:nvPr>
        </p:nvSpPr>
        <p:spPr/>
        <p:txBody>
          <a:bodyPr/>
          <a:lstStyle/>
          <a:p>
            <a:r>
              <a:rPr lang="en-GB" err="1"/>
              <a:t>Otsikko</a:t>
            </a:r>
            <a:r>
              <a:rPr lang="en-GB"/>
              <a:t> 44 </a:t>
            </a:r>
            <a:r>
              <a:rPr lang="en-GB" err="1"/>
              <a:t>pt</a:t>
            </a:r>
            <a:endParaRPr lang="fi-FI"/>
          </a:p>
        </p:txBody>
      </p:sp>
      <p:sp>
        <p:nvSpPr>
          <p:cNvPr id="3" name="Content Placeholder 2">
            <a:extLst>
              <a:ext uri="{FF2B5EF4-FFF2-40B4-BE49-F238E27FC236}">
                <a16:creationId xmlns:a16="http://schemas.microsoft.com/office/drawing/2014/main" id="{F8685810-6893-B421-9E24-5070E0BA23B9}"/>
              </a:ext>
            </a:extLst>
          </p:cNvPr>
          <p:cNvSpPr>
            <a:spLocks noGrp="1"/>
          </p:cNvSpPr>
          <p:nvPr>
            <p:ph idx="1" hasCustomPrompt="1"/>
          </p:nvPr>
        </p:nvSpPr>
        <p:spPr/>
        <p:txBody>
          <a:bodyPr/>
          <a:lstStyle/>
          <a:p>
            <a:pPr lvl="0"/>
            <a:r>
              <a:rPr lang="fi-FI"/>
              <a:t>Leipäteksti 28 pt</a:t>
            </a:r>
          </a:p>
        </p:txBody>
      </p:sp>
      <p:sp>
        <p:nvSpPr>
          <p:cNvPr id="4" name="Date Placeholder 3">
            <a:extLst>
              <a:ext uri="{FF2B5EF4-FFF2-40B4-BE49-F238E27FC236}">
                <a16:creationId xmlns:a16="http://schemas.microsoft.com/office/drawing/2014/main" id="{960EE75F-E69C-1BB7-BD19-66FB90E85003}"/>
              </a:ext>
            </a:extLst>
          </p:cNvPr>
          <p:cNvSpPr>
            <a:spLocks noGrp="1"/>
          </p:cNvSpPr>
          <p:nvPr>
            <p:ph type="dt" sz="half" idx="10"/>
          </p:nvPr>
        </p:nvSpPr>
        <p:spPr/>
        <p:txBody>
          <a:bodyPr/>
          <a:lstStyle/>
          <a:p>
            <a:fld id="{84F32CFB-8CF4-1C49-BC5F-593B5F3D3B14}" type="datetimeFigureOut">
              <a:rPr lang="fi-FI" smtClean="0"/>
              <a:t>12.10.2023</a:t>
            </a:fld>
            <a:endParaRPr lang="fi-FI"/>
          </a:p>
        </p:txBody>
      </p:sp>
      <p:sp>
        <p:nvSpPr>
          <p:cNvPr id="5" name="Footer Placeholder 4">
            <a:extLst>
              <a:ext uri="{FF2B5EF4-FFF2-40B4-BE49-F238E27FC236}">
                <a16:creationId xmlns:a16="http://schemas.microsoft.com/office/drawing/2014/main" id="{8E1EE8F0-15A5-8FCF-A1D5-66536D64FDE5}"/>
              </a:ext>
            </a:extLst>
          </p:cNvPr>
          <p:cNvSpPr>
            <a:spLocks noGrp="1"/>
          </p:cNvSpPr>
          <p:nvPr>
            <p:ph type="ftr" sz="quarter" idx="11"/>
          </p:nvPr>
        </p:nvSpPr>
        <p:spPr/>
        <p:txBody>
          <a:bodyPr/>
          <a:lstStyle/>
          <a:p>
            <a:r>
              <a:rPr lang="fi-FI"/>
              <a:t>Alatunniste</a:t>
            </a:r>
          </a:p>
        </p:txBody>
      </p:sp>
      <p:sp>
        <p:nvSpPr>
          <p:cNvPr id="6" name="Slide Number Placeholder 5">
            <a:extLst>
              <a:ext uri="{FF2B5EF4-FFF2-40B4-BE49-F238E27FC236}">
                <a16:creationId xmlns:a16="http://schemas.microsoft.com/office/drawing/2014/main" id="{CF019949-D649-D43F-8908-A18051B04203}"/>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5" name="Picture 14">
            <a:extLst>
              <a:ext uri="{FF2B5EF4-FFF2-40B4-BE49-F238E27FC236}">
                <a16:creationId xmlns:a16="http://schemas.microsoft.com/office/drawing/2014/main" id="{DC36B7C6-A167-E29B-B137-4BC0CBE49862}"/>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7" name="Picture 16">
            <a:extLst>
              <a:ext uri="{FF2B5EF4-FFF2-40B4-BE49-F238E27FC236}">
                <a16:creationId xmlns:a16="http://schemas.microsoft.com/office/drawing/2014/main" id="{C8AB7446-32D7-9321-62EB-F686687D3D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167263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uoli_sivua_kuva_vaalean_vihre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3197DA-176C-4FE5-917B-D17DC70B7543}"/>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A7A8F4DB-F8D7-4D33-9C7B-C531A0599073}"/>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5" name="Text Placeholder 3">
            <a:extLst>
              <a:ext uri="{FF2B5EF4-FFF2-40B4-BE49-F238E27FC236}">
                <a16:creationId xmlns:a16="http://schemas.microsoft.com/office/drawing/2014/main" id="{30538F70-F123-419A-9310-662999393757}"/>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6" name="Title 1">
            <a:extLst>
              <a:ext uri="{FF2B5EF4-FFF2-40B4-BE49-F238E27FC236}">
                <a16:creationId xmlns:a16="http://schemas.microsoft.com/office/drawing/2014/main" id="{A0D085CB-FF03-477D-99B3-E2B4ACDB9141}"/>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7" name="Picture 16" descr="A picture containing building, clipart&#10;&#10;Description automatically generated">
            <a:extLst>
              <a:ext uri="{FF2B5EF4-FFF2-40B4-BE49-F238E27FC236}">
                <a16:creationId xmlns:a16="http://schemas.microsoft.com/office/drawing/2014/main" id="{32B46A89-505B-4C00-9603-774EE16B94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20C9463F-722D-4A14-A275-2C0DE27D3CD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4518247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uoli_sivua_kuva_tumman_sininen">
    <p:spTree>
      <p:nvGrpSpPr>
        <p:cNvPr id="1" name=""/>
        <p:cNvGrpSpPr/>
        <p:nvPr/>
      </p:nvGrpSpPr>
      <p:grpSpPr>
        <a:xfrm>
          <a:off x="0" y="0"/>
          <a:ext cx="0" cy="0"/>
          <a:chOff x="0" y="0"/>
          <a:chExt cx="0" cy="0"/>
        </a:xfrm>
      </p:grpSpPr>
      <p:pic>
        <p:nvPicPr>
          <p:cNvPr id="7" name="Graphic 6" descr="Deciduous tree">
            <a:extLst>
              <a:ext uri="{FF2B5EF4-FFF2-40B4-BE49-F238E27FC236}">
                <a16:creationId xmlns:a16="http://schemas.microsoft.com/office/drawing/2014/main" id="{A93C0E96-BAF3-4CE6-893E-BBBF4EBBF8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85642" y="2665254"/>
            <a:ext cx="4720908" cy="4720908"/>
          </a:xfrm>
          <a:prstGeom prst="rect">
            <a:avLst/>
          </a:prstGeom>
        </p:spPr>
      </p:pic>
      <p:sp>
        <p:nvSpPr>
          <p:cNvPr id="11" name="Rectangle 10">
            <a:extLst>
              <a:ext uri="{FF2B5EF4-FFF2-40B4-BE49-F238E27FC236}">
                <a16:creationId xmlns:a16="http://schemas.microsoft.com/office/drawing/2014/main" id="{70E12F5B-6168-40D0-A95F-7BDBB48756D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Picture Placeholder 2">
            <a:extLst>
              <a:ext uri="{FF2B5EF4-FFF2-40B4-BE49-F238E27FC236}">
                <a16:creationId xmlns:a16="http://schemas.microsoft.com/office/drawing/2014/main" id="{9CACB86E-ED50-48E8-88C1-FFE2056D2CE6}"/>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7" name="Text Placeholder 3">
            <a:extLst>
              <a:ext uri="{FF2B5EF4-FFF2-40B4-BE49-F238E27FC236}">
                <a16:creationId xmlns:a16="http://schemas.microsoft.com/office/drawing/2014/main" id="{120CEAFD-8292-45D3-B6A0-B7E445026776}"/>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8" name="Title 1">
            <a:extLst>
              <a:ext uri="{FF2B5EF4-FFF2-40B4-BE49-F238E27FC236}">
                <a16:creationId xmlns:a16="http://schemas.microsoft.com/office/drawing/2014/main" id="{F2DDBF5D-668F-4A0C-B7A0-CADB0FE88197}"/>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9" name="Picture 18" descr="A picture containing building, clipart&#10;&#10;Description automatically generated">
            <a:extLst>
              <a:ext uri="{FF2B5EF4-FFF2-40B4-BE49-F238E27FC236}">
                <a16:creationId xmlns:a16="http://schemas.microsoft.com/office/drawing/2014/main" id="{8F3EC7DD-D9F8-4C93-8A6B-1B071ABDC33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8" name="Picture 7">
            <a:extLst>
              <a:ext uri="{FF2B5EF4-FFF2-40B4-BE49-F238E27FC236}">
                <a16:creationId xmlns:a16="http://schemas.microsoft.com/office/drawing/2014/main" id="{C7BA4C3A-646D-4F4B-9ECB-183D2126A02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7181785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uoli_sivua_kuva_vaalean_sinin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4A104B-18AA-4D32-99D1-997AD7245062}"/>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75F519A0-39B0-4EC5-A2A2-3EA771214328}"/>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5" name="Text Placeholder 3">
            <a:extLst>
              <a:ext uri="{FF2B5EF4-FFF2-40B4-BE49-F238E27FC236}">
                <a16:creationId xmlns:a16="http://schemas.microsoft.com/office/drawing/2014/main" id="{0D42A1AF-7F9C-4CF2-BBFC-B82C6AD759BA}"/>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6" name="Title 1">
            <a:extLst>
              <a:ext uri="{FF2B5EF4-FFF2-40B4-BE49-F238E27FC236}">
                <a16:creationId xmlns:a16="http://schemas.microsoft.com/office/drawing/2014/main" id="{5E104650-C3CA-4705-9048-D79637A3318D}"/>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7" name="Picture 16" descr="A picture containing building, clipart&#10;&#10;Description automatically generated">
            <a:extLst>
              <a:ext uri="{FF2B5EF4-FFF2-40B4-BE49-F238E27FC236}">
                <a16:creationId xmlns:a16="http://schemas.microsoft.com/office/drawing/2014/main" id="{8A0A90A8-9FE0-4C37-82BD-085ACB37D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E40EE8DD-F6DC-42C1-837C-34C80E11601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4635358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Vaak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746F1-38DD-4FD1-8721-CA848852FCF2}"/>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6B6F0F28-7AEF-4281-9330-AB1ACB5791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B6830CEB-310C-4C23-BD33-AD1ABF5D420D}"/>
              </a:ext>
            </a:extLst>
          </p:cNvPr>
          <p:cNvSpPr>
            <a:spLocks noGrp="1"/>
          </p:cNvSpPr>
          <p:nvPr>
            <p:ph type="dt" sz="half" idx="10"/>
          </p:nvPr>
        </p:nvSpPr>
        <p:spPr/>
        <p:txBody>
          <a:bodyPr/>
          <a:lstStyle/>
          <a:p>
            <a:fld id="{8E96E634-4747-4C18-9630-96A196DBF87F}" type="datetime1">
              <a:rPr lang="fi-FI" smtClean="0"/>
              <a:t>12.10.2023</a:t>
            </a:fld>
            <a:endParaRPr lang="fi-FI"/>
          </a:p>
        </p:txBody>
      </p:sp>
      <p:sp>
        <p:nvSpPr>
          <p:cNvPr id="6" name="Slide Number Placeholder 5">
            <a:extLst>
              <a:ext uri="{FF2B5EF4-FFF2-40B4-BE49-F238E27FC236}">
                <a16:creationId xmlns:a16="http://schemas.microsoft.com/office/drawing/2014/main" id="{238DFE85-AC06-48FB-92D6-25F3F0EA7DD5}"/>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7" name="Footer Placeholder 4">
            <a:extLst>
              <a:ext uri="{FF2B5EF4-FFF2-40B4-BE49-F238E27FC236}">
                <a16:creationId xmlns:a16="http://schemas.microsoft.com/office/drawing/2014/main" id="{3C718087-0904-42CB-BF7F-BF506ABCAA2A}"/>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6487686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aaka_ja_otsikko">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0FA221-AA95-4298-AD12-8A88E18CD9B6}"/>
              </a:ext>
            </a:extLst>
          </p:cNvPr>
          <p:cNvSpPr>
            <a:spLocks noGrp="1"/>
          </p:cNvSpPr>
          <p:nvPr>
            <p:ph type="title" orient="vert"/>
          </p:nvPr>
        </p:nvSpPr>
        <p:spPr>
          <a:xfrm>
            <a:off x="8724900" y="1033271"/>
            <a:ext cx="2628900" cy="5143691"/>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149273D4-E8DF-45BF-9698-444760278884}"/>
              </a:ext>
            </a:extLst>
          </p:cNvPr>
          <p:cNvSpPr>
            <a:spLocks noGrp="1"/>
          </p:cNvSpPr>
          <p:nvPr>
            <p:ph type="body" orient="vert" idx="1"/>
          </p:nvPr>
        </p:nvSpPr>
        <p:spPr>
          <a:xfrm>
            <a:off x="838200" y="1033271"/>
            <a:ext cx="7734300" cy="514369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4EE20074-A776-4019-A129-04037FC89333}"/>
              </a:ext>
            </a:extLst>
          </p:cNvPr>
          <p:cNvSpPr>
            <a:spLocks noGrp="1"/>
          </p:cNvSpPr>
          <p:nvPr>
            <p:ph type="dt" sz="half" idx="10"/>
          </p:nvPr>
        </p:nvSpPr>
        <p:spPr/>
        <p:txBody>
          <a:bodyPr/>
          <a:lstStyle/>
          <a:p>
            <a:fld id="{DADEE36B-1FB8-4D59-A82C-0E27C43A5F1F}" type="datetime1">
              <a:rPr lang="fi-FI" smtClean="0"/>
              <a:t>12.10.2023</a:t>
            </a:fld>
            <a:endParaRPr lang="fi-FI"/>
          </a:p>
        </p:txBody>
      </p:sp>
      <p:sp>
        <p:nvSpPr>
          <p:cNvPr id="6" name="Slide Number Placeholder 5">
            <a:extLst>
              <a:ext uri="{FF2B5EF4-FFF2-40B4-BE49-F238E27FC236}">
                <a16:creationId xmlns:a16="http://schemas.microsoft.com/office/drawing/2014/main" id="{46F14635-FF9B-4224-842E-C960380FAF5B}"/>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7" name="Footer Placeholder 4">
            <a:extLst>
              <a:ext uri="{FF2B5EF4-FFF2-40B4-BE49-F238E27FC236}">
                <a16:creationId xmlns:a16="http://schemas.microsoft.com/office/drawing/2014/main" id="{3FF30BED-DFC0-40F3-8884-6966E14F2B71}"/>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21781557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Aloitusruutu_valkoin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C8FAA00-08CB-4D42-BC42-5FD10B8E1D58}"/>
              </a:ext>
            </a:extLst>
          </p:cNvPr>
          <p:cNvSpPr>
            <a:spLocks noGrp="1"/>
          </p:cNvSpPr>
          <p:nvPr>
            <p:ph type="dt" sz="half" idx="10"/>
          </p:nvPr>
        </p:nvSpPr>
        <p:spPr/>
        <p:txBody>
          <a:bodyPr/>
          <a:lstStyle/>
          <a:p>
            <a:fld id="{54D43059-99C1-4944-9656-B1D921B30889}" type="datetime1">
              <a:rPr lang="fi-FI" smtClean="0"/>
              <a:t>12.10.2023</a:t>
            </a:fld>
            <a:endParaRPr lang="fi-FI"/>
          </a:p>
        </p:txBody>
      </p:sp>
      <p:sp>
        <p:nvSpPr>
          <p:cNvPr id="6" name="Slide Number Placeholder 5">
            <a:extLst>
              <a:ext uri="{FF2B5EF4-FFF2-40B4-BE49-F238E27FC236}">
                <a16:creationId xmlns:a16="http://schemas.microsoft.com/office/drawing/2014/main" id="{B1B36D59-2219-4745-8866-3C10FB77AB53}"/>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11" name="Title 1">
            <a:extLst>
              <a:ext uri="{FF2B5EF4-FFF2-40B4-BE49-F238E27FC236}">
                <a16:creationId xmlns:a16="http://schemas.microsoft.com/office/drawing/2014/main" id="{F5469C93-8108-497E-AE09-69B91A1ABF4D}"/>
              </a:ext>
            </a:extLst>
          </p:cNvPr>
          <p:cNvSpPr>
            <a:spLocks noGrp="1"/>
          </p:cNvSpPr>
          <p:nvPr>
            <p:ph type="ctrTitle"/>
          </p:nvPr>
        </p:nvSpPr>
        <p:spPr>
          <a:xfrm>
            <a:off x="548116" y="2000187"/>
            <a:ext cx="7407164" cy="2387600"/>
          </a:xfrm>
        </p:spPr>
        <p:txBody>
          <a:bodyPr anchor="b"/>
          <a:lstStyle>
            <a:lvl1pPr algn="l">
              <a:defRPr sz="6000">
                <a:solidFill>
                  <a:schemeClr val="tx1"/>
                </a:solidFill>
              </a:defRPr>
            </a:lvl1pPr>
          </a:lstStyle>
          <a:p>
            <a:r>
              <a:rPr lang="en-US"/>
              <a:t>Click to edit Master title style</a:t>
            </a:r>
            <a:endParaRPr lang="fi-FI"/>
          </a:p>
        </p:txBody>
      </p:sp>
      <p:sp>
        <p:nvSpPr>
          <p:cNvPr id="12" name="Subtitle 2">
            <a:extLst>
              <a:ext uri="{FF2B5EF4-FFF2-40B4-BE49-F238E27FC236}">
                <a16:creationId xmlns:a16="http://schemas.microsoft.com/office/drawing/2014/main" id="{EEFA9397-4EC2-428C-8028-EC8F9418B720}"/>
              </a:ext>
            </a:extLst>
          </p:cNvPr>
          <p:cNvSpPr>
            <a:spLocks noGrp="1"/>
          </p:cNvSpPr>
          <p:nvPr>
            <p:ph type="subTitle" idx="1"/>
          </p:nvPr>
        </p:nvSpPr>
        <p:spPr>
          <a:xfrm>
            <a:off x="548116" y="4562158"/>
            <a:ext cx="7407164" cy="1655762"/>
          </a:xfrm>
        </p:spPr>
        <p:txBody>
          <a:bodyPr/>
          <a:lstStyle>
            <a:lvl1pPr marL="0" indent="0" algn="l">
              <a:buNone/>
              <a:defRPr sz="2400">
                <a:solidFill>
                  <a:schemeClr val="tx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13" name="Picture 12" descr="A picture containing building, clipart&#10;&#10;Description automatically generated">
            <a:extLst>
              <a:ext uri="{FF2B5EF4-FFF2-40B4-BE49-F238E27FC236}">
                <a16:creationId xmlns:a16="http://schemas.microsoft.com/office/drawing/2014/main" id="{7042E8DA-BDAD-400E-B10D-5DDB2028D5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sp>
        <p:nvSpPr>
          <p:cNvPr id="14" name="Rectangle 13">
            <a:extLst>
              <a:ext uri="{FF2B5EF4-FFF2-40B4-BE49-F238E27FC236}">
                <a16:creationId xmlns:a16="http://schemas.microsoft.com/office/drawing/2014/main" id="{E5960C26-0006-4CDB-BFA6-EED7F960FBB8}"/>
              </a:ext>
            </a:extLst>
          </p:cNvPr>
          <p:cNvSpPr/>
          <p:nvPr userDrawn="1"/>
        </p:nvSpPr>
        <p:spPr>
          <a:xfrm>
            <a:off x="9983495" y="0"/>
            <a:ext cx="2208505" cy="1615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7633F30-81AA-4E31-B02C-5D35D29203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0902" y="2000060"/>
            <a:ext cx="3645475" cy="3089974"/>
          </a:xfrm>
          <a:prstGeom prst="rect">
            <a:avLst/>
          </a:prstGeom>
        </p:spPr>
      </p:pic>
      <p:sp>
        <p:nvSpPr>
          <p:cNvPr id="16" name="Footer Placeholder 4">
            <a:extLst>
              <a:ext uri="{FF2B5EF4-FFF2-40B4-BE49-F238E27FC236}">
                <a16:creationId xmlns:a16="http://schemas.microsoft.com/office/drawing/2014/main" id="{60B4022C-4631-4B82-ABDB-2F2B7E3881CC}"/>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25806783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Aloitusruutu_Tumm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spTree>
    <p:extLst>
      <p:ext uri="{BB962C8B-B14F-4D97-AF65-F5344CB8AC3E}">
        <p14:creationId xmlns:p14="http://schemas.microsoft.com/office/powerpoint/2010/main" val="23191344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Aloitusruutu_vaale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spTree>
    <p:extLst>
      <p:ext uri="{BB962C8B-B14F-4D97-AF65-F5344CB8AC3E}">
        <p14:creationId xmlns:p14="http://schemas.microsoft.com/office/powerpoint/2010/main" val="26216469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Aloitusruutu_tumman_vihreä">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spTree>
    <p:extLst>
      <p:ext uri="{BB962C8B-B14F-4D97-AF65-F5344CB8AC3E}">
        <p14:creationId xmlns:p14="http://schemas.microsoft.com/office/powerpoint/2010/main" val="32100335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Aloitusruutu_vaalean_vihreä">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spTree>
    <p:extLst>
      <p:ext uri="{BB962C8B-B14F-4D97-AF65-F5344CB8AC3E}">
        <p14:creationId xmlns:p14="http://schemas.microsoft.com/office/powerpoint/2010/main" val="38222586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slideLayout" Target="../slideLayouts/slideLayout222.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theme" Target="../theme/theme10.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slideLayout" Target="../slideLayouts/slideLayout223.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5" Type="http://schemas.openxmlformats.org/officeDocument/2006/relationships/slideLayout" Target="../slideLayouts/slideLayout228.xml"/><Relationship Id="rId4" Type="http://schemas.openxmlformats.org/officeDocument/2006/relationships/slideLayout" Target="../slideLayouts/slideLayout227.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243.xml"/><Relationship Id="rId18" Type="http://schemas.openxmlformats.org/officeDocument/2006/relationships/slideLayout" Target="../slideLayouts/slideLayout248.xml"/><Relationship Id="rId26" Type="http://schemas.openxmlformats.org/officeDocument/2006/relationships/slideLayout" Target="../slideLayouts/slideLayout256.xml"/><Relationship Id="rId39" Type="http://schemas.openxmlformats.org/officeDocument/2006/relationships/slideLayout" Target="../slideLayouts/slideLayout269.xml"/><Relationship Id="rId21" Type="http://schemas.openxmlformats.org/officeDocument/2006/relationships/slideLayout" Target="../slideLayouts/slideLayout251.xml"/><Relationship Id="rId34" Type="http://schemas.openxmlformats.org/officeDocument/2006/relationships/slideLayout" Target="../slideLayouts/slideLayout264.xml"/><Relationship Id="rId42" Type="http://schemas.openxmlformats.org/officeDocument/2006/relationships/slideLayout" Target="../slideLayouts/slideLayout272.xml"/><Relationship Id="rId47" Type="http://schemas.openxmlformats.org/officeDocument/2006/relationships/slideLayout" Target="../slideLayouts/slideLayout277.xml"/><Relationship Id="rId50" Type="http://schemas.openxmlformats.org/officeDocument/2006/relationships/slideLayout" Target="../slideLayouts/slideLayout280.xml"/><Relationship Id="rId55" Type="http://schemas.openxmlformats.org/officeDocument/2006/relationships/slideLayout" Target="../slideLayouts/slideLayout285.xml"/><Relationship Id="rId7" Type="http://schemas.openxmlformats.org/officeDocument/2006/relationships/slideLayout" Target="../slideLayouts/slideLayout237.xml"/><Relationship Id="rId2" Type="http://schemas.openxmlformats.org/officeDocument/2006/relationships/slideLayout" Target="../slideLayouts/slideLayout232.xml"/><Relationship Id="rId16" Type="http://schemas.openxmlformats.org/officeDocument/2006/relationships/slideLayout" Target="../slideLayouts/slideLayout246.xml"/><Relationship Id="rId29" Type="http://schemas.openxmlformats.org/officeDocument/2006/relationships/slideLayout" Target="../slideLayouts/slideLayout259.xml"/><Relationship Id="rId11" Type="http://schemas.openxmlformats.org/officeDocument/2006/relationships/slideLayout" Target="../slideLayouts/slideLayout241.xml"/><Relationship Id="rId24" Type="http://schemas.openxmlformats.org/officeDocument/2006/relationships/slideLayout" Target="../slideLayouts/slideLayout254.xml"/><Relationship Id="rId32" Type="http://schemas.openxmlformats.org/officeDocument/2006/relationships/slideLayout" Target="../slideLayouts/slideLayout262.xml"/><Relationship Id="rId37" Type="http://schemas.openxmlformats.org/officeDocument/2006/relationships/slideLayout" Target="../slideLayouts/slideLayout267.xml"/><Relationship Id="rId40" Type="http://schemas.openxmlformats.org/officeDocument/2006/relationships/slideLayout" Target="../slideLayouts/slideLayout270.xml"/><Relationship Id="rId45" Type="http://schemas.openxmlformats.org/officeDocument/2006/relationships/slideLayout" Target="../slideLayouts/slideLayout275.xml"/><Relationship Id="rId53" Type="http://schemas.openxmlformats.org/officeDocument/2006/relationships/slideLayout" Target="../slideLayouts/slideLayout283.xml"/><Relationship Id="rId58" Type="http://schemas.openxmlformats.org/officeDocument/2006/relationships/oleObject" Target="../embeddings/oleObject2.bin"/><Relationship Id="rId5" Type="http://schemas.openxmlformats.org/officeDocument/2006/relationships/slideLayout" Target="../slideLayouts/slideLayout235.xml"/><Relationship Id="rId61" Type="http://schemas.openxmlformats.org/officeDocument/2006/relationships/image" Target="../media/image9.png"/><Relationship Id="rId19" Type="http://schemas.openxmlformats.org/officeDocument/2006/relationships/slideLayout" Target="../slideLayouts/slideLayout249.xml"/><Relationship Id="rId14" Type="http://schemas.openxmlformats.org/officeDocument/2006/relationships/slideLayout" Target="../slideLayouts/slideLayout244.xml"/><Relationship Id="rId22" Type="http://schemas.openxmlformats.org/officeDocument/2006/relationships/slideLayout" Target="../slideLayouts/slideLayout252.xml"/><Relationship Id="rId27" Type="http://schemas.openxmlformats.org/officeDocument/2006/relationships/slideLayout" Target="../slideLayouts/slideLayout257.xml"/><Relationship Id="rId30" Type="http://schemas.openxmlformats.org/officeDocument/2006/relationships/slideLayout" Target="../slideLayouts/slideLayout260.xml"/><Relationship Id="rId35" Type="http://schemas.openxmlformats.org/officeDocument/2006/relationships/slideLayout" Target="../slideLayouts/slideLayout265.xml"/><Relationship Id="rId43" Type="http://schemas.openxmlformats.org/officeDocument/2006/relationships/slideLayout" Target="../slideLayouts/slideLayout273.xml"/><Relationship Id="rId48" Type="http://schemas.openxmlformats.org/officeDocument/2006/relationships/slideLayout" Target="../slideLayouts/slideLayout278.xml"/><Relationship Id="rId56" Type="http://schemas.openxmlformats.org/officeDocument/2006/relationships/theme" Target="../theme/theme12.xml"/><Relationship Id="rId8" Type="http://schemas.openxmlformats.org/officeDocument/2006/relationships/slideLayout" Target="../slideLayouts/slideLayout238.xml"/><Relationship Id="rId51" Type="http://schemas.openxmlformats.org/officeDocument/2006/relationships/slideLayout" Target="../slideLayouts/slideLayout281.xml"/><Relationship Id="rId3" Type="http://schemas.openxmlformats.org/officeDocument/2006/relationships/slideLayout" Target="../slideLayouts/slideLayout233.xml"/><Relationship Id="rId12" Type="http://schemas.openxmlformats.org/officeDocument/2006/relationships/slideLayout" Target="../slideLayouts/slideLayout242.xml"/><Relationship Id="rId17" Type="http://schemas.openxmlformats.org/officeDocument/2006/relationships/slideLayout" Target="../slideLayouts/slideLayout247.xml"/><Relationship Id="rId25" Type="http://schemas.openxmlformats.org/officeDocument/2006/relationships/slideLayout" Target="../slideLayouts/slideLayout255.xml"/><Relationship Id="rId33" Type="http://schemas.openxmlformats.org/officeDocument/2006/relationships/slideLayout" Target="../slideLayouts/slideLayout263.xml"/><Relationship Id="rId38" Type="http://schemas.openxmlformats.org/officeDocument/2006/relationships/slideLayout" Target="../slideLayouts/slideLayout268.xml"/><Relationship Id="rId46" Type="http://schemas.openxmlformats.org/officeDocument/2006/relationships/slideLayout" Target="../slideLayouts/slideLayout276.xml"/><Relationship Id="rId59" Type="http://schemas.openxmlformats.org/officeDocument/2006/relationships/image" Target="../media/image19.emf"/><Relationship Id="rId20" Type="http://schemas.openxmlformats.org/officeDocument/2006/relationships/slideLayout" Target="../slideLayouts/slideLayout250.xml"/><Relationship Id="rId41" Type="http://schemas.openxmlformats.org/officeDocument/2006/relationships/slideLayout" Target="../slideLayouts/slideLayout271.xml"/><Relationship Id="rId54" Type="http://schemas.openxmlformats.org/officeDocument/2006/relationships/slideLayout" Target="../slideLayouts/slideLayout284.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5" Type="http://schemas.openxmlformats.org/officeDocument/2006/relationships/slideLayout" Target="../slideLayouts/slideLayout245.xml"/><Relationship Id="rId23" Type="http://schemas.openxmlformats.org/officeDocument/2006/relationships/slideLayout" Target="../slideLayouts/slideLayout253.xml"/><Relationship Id="rId28" Type="http://schemas.openxmlformats.org/officeDocument/2006/relationships/slideLayout" Target="../slideLayouts/slideLayout258.xml"/><Relationship Id="rId36" Type="http://schemas.openxmlformats.org/officeDocument/2006/relationships/slideLayout" Target="../slideLayouts/slideLayout266.xml"/><Relationship Id="rId49" Type="http://schemas.openxmlformats.org/officeDocument/2006/relationships/slideLayout" Target="../slideLayouts/slideLayout279.xml"/><Relationship Id="rId57" Type="http://schemas.openxmlformats.org/officeDocument/2006/relationships/tags" Target="../tags/tag2.xml"/><Relationship Id="rId10" Type="http://schemas.openxmlformats.org/officeDocument/2006/relationships/slideLayout" Target="../slideLayouts/slideLayout240.xml"/><Relationship Id="rId31" Type="http://schemas.openxmlformats.org/officeDocument/2006/relationships/slideLayout" Target="../slideLayouts/slideLayout261.xml"/><Relationship Id="rId44" Type="http://schemas.openxmlformats.org/officeDocument/2006/relationships/slideLayout" Target="../slideLayouts/slideLayout274.xml"/><Relationship Id="rId52" Type="http://schemas.openxmlformats.org/officeDocument/2006/relationships/slideLayout" Target="../slideLayouts/slideLayout282.xml"/><Relationship Id="rId60" Type="http://schemas.openxmlformats.org/officeDocument/2006/relationships/image" Target="../media/image1.png"/><Relationship Id="rId4" Type="http://schemas.openxmlformats.org/officeDocument/2006/relationships/slideLayout" Target="../slideLayouts/slideLayout234.xml"/><Relationship Id="rId9" Type="http://schemas.openxmlformats.org/officeDocument/2006/relationships/slideLayout" Target="../slideLayouts/slideLayout23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slideLayout" Target="../slideLayouts/slideLayout83.xml"/><Relationship Id="rId47" Type="http://schemas.openxmlformats.org/officeDocument/2006/relationships/slideLayout" Target="../slideLayouts/slideLayout88.xml"/><Relationship Id="rId50" Type="http://schemas.openxmlformats.org/officeDocument/2006/relationships/slideLayout" Target="../slideLayouts/slideLayout91.xml"/><Relationship Id="rId55" Type="http://schemas.openxmlformats.org/officeDocument/2006/relationships/image" Target="../media/image1.png"/><Relationship Id="rId7" Type="http://schemas.openxmlformats.org/officeDocument/2006/relationships/slideLayout" Target="../slideLayouts/slideLayout4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9" Type="http://schemas.openxmlformats.org/officeDocument/2006/relationships/slideLayout" Target="../slideLayouts/slideLayout70.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45" Type="http://schemas.openxmlformats.org/officeDocument/2006/relationships/slideLayout" Target="../slideLayouts/slideLayout86.xml"/><Relationship Id="rId53" Type="http://schemas.openxmlformats.org/officeDocument/2006/relationships/slideLayout" Target="../slideLayouts/slideLayout94.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4" Type="http://schemas.openxmlformats.org/officeDocument/2006/relationships/slideLayout" Target="../slideLayouts/slideLayout85.xml"/><Relationship Id="rId52" Type="http://schemas.openxmlformats.org/officeDocument/2006/relationships/slideLayout" Target="../slideLayouts/slideLayout93.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43" Type="http://schemas.openxmlformats.org/officeDocument/2006/relationships/slideLayout" Target="../slideLayouts/slideLayout84.xml"/><Relationship Id="rId48" Type="http://schemas.openxmlformats.org/officeDocument/2006/relationships/slideLayout" Target="../slideLayouts/slideLayout89.xml"/><Relationship Id="rId56" Type="http://schemas.openxmlformats.org/officeDocument/2006/relationships/image" Target="../media/image9.png"/><Relationship Id="rId8" Type="http://schemas.openxmlformats.org/officeDocument/2006/relationships/slideLayout" Target="../slideLayouts/slideLayout49.xml"/><Relationship Id="rId51" Type="http://schemas.openxmlformats.org/officeDocument/2006/relationships/slideLayout" Target="../slideLayouts/slideLayout92.xml"/><Relationship Id="rId3" Type="http://schemas.openxmlformats.org/officeDocument/2006/relationships/slideLayout" Target="../slideLayouts/slideLayout44.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 Id="rId46" Type="http://schemas.openxmlformats.org/officeDocument/2006/relationships/slideLayout" Target="../slideLayouts/slideLayout87.xml"/><Relationship Id="rId20" Type="http://schemas.openxmlformats.org/officeDocument/2006/relationships/slideLayout" Target="../slideLayouts/slideLayout61.xml"/><Relationship Id="rId41" Type="http://schemas.openxmlformats.org/officeDocument/2006/relationships/slideLayout" Target="../slideLayouts/slideLayout82.xml"/><Relationship Id="rId54" Type="http://schemas.openxmlformats.org/officeDocument/2006/relationships/theme" Target="../theme/theme6.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49" Type="http://schemas.openxmlformats.org/officeDocument/2006/relationships/slideLayout" Target="../slideLayouts/slideLayout90.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slideLayout" Target="../slideLayouts/slideLayout120.xml"/><Relationship Id="rId39" Type="http://schemas.openxmlformats.org/officeDocument/2006/relationships/slideLayout" Target="../slideLayouts/slideLayout133.xml"/><Relationship Id="rId21" Type="http://schemas.openxmlformats.org/officeDocument/2006/relationships/slideLayout" Target="../slideLayouts/slideLayout115.xml"/><Relationship Id="rId34" Type="http://schemas.openxmlformats.org/officeDocument/2006/relationships/slideLayout" Target="../slideLayouts/slideLayout128.xml"/><Relationship Id="rId42" Type="http://schemas.openxmlformats.org/officeDocument/2006/relationships/slideLayout" Target="../slideLayouts/slideLayout136.xml"/><Relationship Id="rId47" Type="http://schemas.openxmlformats.org/officeDocument/2006/relationships/slideLayout" Target="../slideLayouts/slideLayout141.xml"/><Relationship Id="rId50" Type="http://schemas.openxmlformats.org/officeDocument/2006/relationships/slideLayout" Target="../slideLayouts/slideLayout144.xml"/><Relationship Id="rId55" Type="http://schemas.openxmlformats.org/officeDocument/2006/relationships/image" Target="../media/image16.png"/><Relationship Id="rId7" Type="http://schemas.openxmlformats.org/officeDocument/2006/relationships/slideLayout" Target="../slideLayouts/slideLayout10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9" Type="http://schemas.openxmlformats.org/officeDocument/2006/relationships/slideLayout" Target="../slideLayouts/slideLayout123.xml"/><Relationship Id="rId11" Type="http://schemas.openxmlformats.org/officeDocument/2006/relationships/slideLayout" Target="../slideLayouts/slideLayout105.xml"/><Relationship Id="rId24" Type="http://schemas.openxmlformats.org/officeDocument/2006/relationships/slideLayout" Target="../slideLayouts/slideLayout118.xml"/><Relationship Id="rId32" Type="http://schemas.openxmlformats.org/officeDocument/2006/relationships/slideLayout" Target="../slideLayouts/slideLayout126.xml"/><Relationship Id="rId37" Type="http://schemas.openxmlformats.org/officeDocument/2006/relationships/slideLayout" Target="../slideLayouts/slideLayout131.xml"/><Relationship Id="rId40" Type="http://schemas.openxmlformats.org/officeDocument/2006/relationships/slideLayout" Target="../slideLayouts/slideLayout134.xml"/><Relationship Id="rId45" Type="http://schemas.openxmlformats.org/officeDocument/2006/relationships/slideLayout" Target="../slideLayouts/slideLayout139.xml"/><Relationship Id="rId53" Type="http://schemas.openxmlformats.org/officeDocument/2006/relationships/slideLayout" Target="../slideLayouts/slideLayout147.xml"/><Relationship Id="rId5" Type="http://schemas.openxmlformats.org/officeDocument/2006/relationships/slideLayout" Target="../slideLayouts/slideLayout99.xml"/><Relationship Id="rId19" Type="http://schemas.openxmlformats.org/officeDocument/2006/relationships/slideLayout" Target="../slideLayouts/slideLayout113.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 Id="rId27" Type="http://schemas.openxmlformats.org/officeDocument/2006/relationships/slideLayout" Target="../slideLayouts/slideLayout121.xml"/><Relationship Id="rId30" Type="http://schemas.openxmlformats.org/officeDocument/2006/relationships/slideLayout" Target="../slideLayouts/slideLayout124.xml"/><Relationship Id="rId35" Type="http://schemas.openxmlformats.org/officeDocument/2006/relationships/slideLayout" Target="../slideLayouts/slideLayout129.xml"/><Relationship Id="rId43" Type="http://schemas.openxmlformats.org/officeDocument/2006/relationships/slideLayout" Target="../slideLayouts/slideLayout137.xml"/><Relationship Id="rId48" Type="http://schemas.openxmlformats.org/officeDocument/2006/relationships/slideLayout" Target="../slideLayouts/slideLayout142.xml"/><Relationship Id="rId56" Type="http://schemas.openxmlformats.org/officeDocument/2006/relationships/image" Target="../media/image1.png"/><Relationship Id="rId8" Type="http://schemas.openxmlformats.org/officeDocument/2006/relationships/slideLayout" Target="../slideLayouts/slideLayout102.xml"/><Relationship Id="rId51" Type="http://schemas.openxmlformats.org/officeDocument/2006/relationships/slideLayout" Target="../slideLayouts/slideLayout145.xml"/><Relationship Id="rId3" Type="http://schemas.openxmlformats.org/officeDocument/2006/relationships/slideLayout" Target="../slideLayouts/slideLayout97.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33" Type="http://schemas.openxmlformats.org/officeDocument/2006/relationships/slideLayout" Target="../slideLayouts/slideLayout127.xml"/><Relationship Id="rId38" Type="http://schemas.openxmlformats.org/officeDocument/2006/relationships/slideLayout" Target="../slideLayouts/slideLayout132.xml"/><Relationship Id="rId46" Type="http://schemas.openxmlformats.org/officeDocument/2006/relationships/slideLayout" Target="../slideLayouts/slideLayout140.xml"/><Relationship Id="rId20" Type="http://schemas.openxmlformats.org/officeDocument/2006/relationships/slideLayout" Target="../slideLayouts/slideLayout114.xml"/><Relationship Id="rId41" Type="http://schemas.openxmlformats.org/officeDocument/2006/relationships/slideLayout" Target="../slideLayouts/slideLayout135.xml"/><Relationship Id="rId54" Type="http://schemas.openxmlformats.org/officeDocument/2006/relationships/theme" Target="../theme/theme7.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28" Type="http://schemas.openxmlformats.org/officeDocument/2006/relationships/slideLayout" Target="../slideLayouts/slideLayout122.xml"/><Relationship Id="rId36" Type="http://schemas.openxmlformats.org/officeDocument/2006/relationships/slideLayout" Target="../slideLayouts/slideLayout130.xml"/><Relationship Id="rId49" Type="http://schemas.openxmlformats.org/officeDocument/2006/relationships/slideLayout" Target="../slideLayouts/slideLayout143.xml"/><Relationship Id="rId57" Type="http://schemas.openxmlformats.org/officeDocument/2006/relationships/image" Target="../media/image17.png"/><Relationship Id="rId10" Type="http://schemas.openxmlformats.org/officeDocument/2006/relationships/slideLayout" Target="../slideLayouts/slideLayout104.xml"/><Relationship Id="rId31" Type="http://schemas.openxmlformats.org/officeDocument/2006/relationships/slideLayout" Target="../slideLayouts/slideLayout125.xml"/><Relationship Id="rId44" Type="http://schemas.openxmlformats.org/officeDocument/2006/relationships/slideLayout" Target="../slideLayouts/slideLayout138.xml"/><Relationship Id="rId52" Type="http://schemas.openxmlformats.org/officeDocument/2006/relationships/slideLayout" Target="../slideLayouts/slideLayout146.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160.xml"/><Relationship Id="rId18" Type="http://schemas.openxmlformats.org/officeDocument/2006/relationships/slideLayout" Target="../slideLayouts/slideLayout165.xml"/><Relationship Id="rId26" Type="http://schemas.openxmlformats.org/officeDocument/2006/relationships/slideLayout" Target="../slideLayouts/slideLayout173.xml"/><Relationship Id="rId39" Type="http://schemas.openxmlformats.org/officeDocument/2006/relationships/slideLayout" Target="../slideLayouts/slideLayout186.xml"/><Relationship Id="rId21" Type="http://schemas.openxmlformats.org/officeDocument/2006/relationships/slideLayout" Target="../slideLayouts/slideLayout168.xml"/><Relationship Id="rId34" Type="http://schemas.openxmlformats.org/officeDocument/2006/relationships/slideLayout" Target="../slideLayouts/slideLayout181.xml"/><Relationship Id="rId42" Type="http://schemas.openxmlformats.org/officeDocument/2006/relationships/slideLayout" Target="../slideLayouts/slideLayout189.xml"/><Relationship Id="rId47" Type="http://schemas.openxmlformats.org/officeDocument/2006/relationships/slideLayout" Target="../slideLayouts/slideLayout194.xml"/><Relationship Id="rId50" Type="http://schemas.openxmlformats.org/officeDocument/2006/relationships/slideLayout" Target="../slideLayouts/slideLayout197.xml"/><Relationship Id="rId55" Type="http://schemas.openxmlformats.org/officeDocument/2006/relationships/theme" Target="../theme/theme8.xml"/><Relationship Id="rId7" Type="http://schemas.openxmlformats.org/officeDocument/2006/relationships/slideLayout" Target="../slideLayouts/slideLayout154.xml"/><Relationship Id="rId2" Type="http://schemas.openxmlformats.org/officeDocument/2006/relationships/slideLayout" Target="../slideLayouts/slideLayout149.xml"/><Relationship Id="rId16" Type="http://schemas.openxmlformats.org/officeDocument/2006/relationships/slideLayout" Target="../slideLayouts/slideLayout163.xml"/><Relationship Id="rId29" Type="http://schemas.openxmlformats.org/officeDocument/2006/relationships/slideLayout" Target="../slideLayouts/slideLayout176.xml"/><Relationship Id="rId11" Type="http://schemas.openxmlformats.org/officeDocument/2006/relationships/slideLayout" Target="../slideLayouts/slideLayout158.xml"/><Relationship Id="rId24" Type="http://schemas.openxmlformats.org/officeDocument/2006/relationships/slideLayout" Target="../slideLayouts/slideLayout171.xml"/><Relationship Id="rId32" Type="http://schemas.openxmlformats.org/officeDocument/2006/relationships/slideLayout" Target="../slideLayouts/slideLayout179.xml"/><Relationship Id="rId37" Type="http://schemas.openxmlformats.org/officeDocument/2006/relationships/slideLayout" Target="../slideLayouts/slideLayout184.xml"/><Relationship Id="rId40" Type="http://schemas.openxmlformats.org/officeDocument/2006/relationships/slideLayout" Target="../slideLayouts/slideLayout187.xml"/><Relationship Id="rId45" Type="http://schemas.openxmlformats.org/officeDocument/2006/relationships/slideLayout" Target="../slideLayouts/slideLayout192.xml"/><Relationship Id="rId53" Type="http://schemas.openxmlformats.org/officeDocument/2006/relationships/slideLayout" Target="../slideLayouts/slideLayout200.xml"/><Relationship Id="rId58" Type="http://schemas.openxmlformats.org/officeDocument/2006/relationships/image" Target="../media/image19.emf"/><Relationship Id="rId5" Type="http://schemas.openxmlformats.org/officeDocument/2006/relationships/slideLayout" Target="../slideLayouts/slideLayout152.xml"/><Relationship Id="rId19" Type="http://schemas.openxmlformats.org/officeDocument/2006/relationships/slideLayout" Target="../slideLayouts/slideLayout166.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 Id="rId22" Type="http://schemas.openxmlformats.org/officeDocument/2006/relationships/slideLayout" Target="../slideLayouts/slideLayout169.xml"/><Relationship Id="rId27" Type="http://schemas.openxmlformats.org/officeDocument/2006/relationships/slideLayout" Target="../slideLayouts/slideLayout174.xml"/><Relationship Id="rId30" Type="http://schemas.openxmlformats.org/officeDocument/2006/relationships/slideLayout" Target="../slideLayouts/slideLayout177.xml"/><Relationship Id="rId35" Type="http://schemas.openxmlformats.org/officeDocument/2006/relationships/slideLayout" Target="../slideLayouts/slideLayout182.xml"/><Relationship Id="rId43" Type="http://schemas.openxmlformats.org/officeDocument/2006/relationships/slideLayout" Target="../slideLayouts/slideLayout190.xml"/><Relationship Id="rId48" Type="http://schemas.openxmlformats.org/officeDocument/2006/relationships/slideLayout" Target="../slideLayouts/slideLayout195.xml"/><Relationship Id="rId56" Type="http://schemas.openxmlformats.org/officeDocument/2006/relationships/tags" Target="../tags/tag1.xml"/><Relationship Id="rId8" Type="http://schemas.openxmlformats.org/officeDocument/2006/relationships/slideLayout" Target="../slideLayouts/slideLayout155.xml"/><Relationship Id="rId51" Type="http://schemas.openxmlformats.org/officeDocument/2006/relationships/slideLayout" Target="../slideLayouts/slideLayout198.xml"/><Relationship Id="rId3" Type="http://schemas.openxmlformats.org/officeDocument/2006/relationships/slideLayout" Target="../slideLayouts/slideLayout150.xml"/><Relationship Id="rId12" Type="http://schemas.openxmlformats.org/officeDocument/2006/relationships/slideLayout" Target="../slideLayouts/slideLayout159.xml"/><Relationship Id="rId17" Type="http://schemas.openxmlformats.org/officeDocument/2006/relationships/slideLayout" Target="../slideLayouts/slideLayout164.xml"/><Relationship Id="rId25" Type="http://schemas.openxmlformats.org/officeDocument/2006/relationships/slideLayout" Target="../slideLayouts/slideLayout172.xml"/><Relationship Id="rId33" Type="http://schemas.openxmlformats.org/officeDocument/2006/relationships/slideLayout" Target="../slideLayouts/slideLayout180.xml"/><Relationship Id="rId38" Type="http://schemas.openxmlformats.org/officeDocument/2006/relationships/slideLayout" Target="../slideLayouts/slideLayout185.xml"/><Relationship Id="rId46" Type="http://schemas.openxmlformats.org/officeDocument/2006/relationships/slideLayout" Target="../slideLayouts/slideLayout193.xml"/><Relationship Id="rId59" Type="http://schemas.openxmlformats.org/officeDocument/2006/relationships/image" Target="../media/image1.png"/><Relationship Id="rId20" Type="http://schemas.openxmlformats.org/officeDocument/2006/relationships/slideLayout" Target="../slideLayouts/slideLayout167.xml"/><Relationship Id="rId41" Type="http://schemas.openxmlformats.org/officeDocument/2006/relationships/slideLayout" Target="../slideLayouts/slideLayout188.xml"/><Relationship Id="rId54" Type="http://schemas.openxmlformats.org/officeDocument/2006/relationships/slideLayout" Target="../slideLayouts/slideLayout201.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5" Type="http://schemas.openxmlformats.org/officeDocument/2006/relationships/slideLayout" Target="../slideLayouts/slideLayout162.xml"/><Relationship Id="rId23" Type="http://schemas.openxmlformats.org/officeDocument/2006/relationships/slideLayout" Target="../slideLayouts/slideLayout170.xml"/><Relationship Id="rId28" Type="http://schemas.openxmlformats.org/officeDocument/2006/relationships/slideLayout" Target="../slideLayouts/slideLayout175.xml"/><Relationship Id="rId36" Type="http://schemas.openxmlformats.org/officeDocument/2006/relationships/slideLayout" Target="../slideLayouts/slideLayout183.xml"/><Relationship Id="rId49" Type="http://schemas.openxmlformats.org/officeDocument/2006/relationships/slideLayout" Target="../slideLayouts/slideLayout196.xml"/><Relationship Id="rId57" Type="http://schemas.openxmlformats.org/officeDocument/2006/relationships/oleObject" Target="../embeddings/oleObject1.bin"/><Relationship Id="rId10" Type="http://schemas.openxmlformats.org/officeDocument/2006/relationships/slideLayout" Target="../slideLayouts/slideLayout157.xml"/><Relationship Id="rId31" Type="http://schemas.openxmlformats.org/officeDocument/2006/relationships/slideLayout" Target="../slideLayouts/slideLayout178.xml"/><Relationship Id="rId44" Type="http://schemas.openxmlformats.org/officeDocument/2006/relationships/slideLayout" Target="../slideLayouts/slideLayout191.xml"/><Relationship Id="rId52" Type="http://schemas.openxmlformats.org/officeDocument/2006/relationships/slideLayout" Target="../slideLayouts/slideLayout199.xml"/><Relationship Id="rId60" Type="http://schemas.openxmlformats.org/officeDocument/2006/relationships/image" Target="../media/image9.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5" Type="http://schemas.openxmlformats.org/officeDocument/2006/relationships/slideLayout" Target="../slideLayouts/slideLayout206.xml"/><Relationship Id="rId4" Type="http://schemas.openxmlformats.org/officeDocument/2006/relationships/slideLayout" Target="../slideLayouts/slideLayout205.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10806-493F-132E-0D2E-D75D41432495}"/>
              </a:ext>
            </a:extLst>
          </p:cNvPr>
          <p:cNvSpPr>
            <a:spLocks noGrp="1"/>
          </p:cNvSpPr>
          <p:nvPr>
            <p:ph type="title"/>
          </p:nvPr>
        </p:nvSpPr>
        <p:spPr>
          <a:xfrm>
            <a:off x="549965" y="535510"/>
            <a:ext cx="10260000" cy="1325563"/>
          </a:xfrm>
          <a:prstGeom prst="rect">
            <a:avLst/>
          </a:prstGeom>
        </p:spPr>
        <p:txBody>
          <a:bodyPr vert="horz" lIns="91440" tIns="45720" rIns="91440" bIns="45720" rtlCol="0" anchor="b">
            <a:normAutofit/>
          </a:bodyPr>
          <a:lstStyle/>
          <a:p>
            <a:r>
              <a:rPr lang="en-GB"/>
              <a:t>Click to edit Master title style</a:t>
            </a:r>
            <a:endParaRPr lang="fi-FI"/>
          </a:p>
        </p:txBody>
      </p:sp>
      <p:sp>
        <p:nvSpPr>
          <p:cNvPr id="3" name="Text Placeholder 2">
            <a:extLst>
              <a:ext uri="{FF2B5EF4-FFF2-40B4-BE49-F238E27FC236}">
                <a16:creationId xmlns:a16="http://schemas.microsoft.com/office/drawing/2014/main" id="{7504D146-646D-D54B-D78B-31FF201B629E}"/>
              </a:ext>
            </a:extLst>
          </p:cNvPr>
          <p:cNvSpPr>
            <a:spLocks noGrp="1"/>
          </p:cNvSpPr>
          <p:nvPr>
            <p:ph type="body" idx="1"/>
          </p:nvPr>
        </p:nvSpPr>
        <p:spPr>
          <a:xfrm>
            <a:off x="549965" y="2044748"/>
            <a:ext cx="10260000" cy="39522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C4024139-035D-0AA1-BB99-874ED2891B38}"/>
              </a:ext>
            </a:extLst>
          </p:cNvPr>
          <p:cNvSpPr>
            <a:spLocks noGrp="1"/>
          </p:cNvSpPr>
          <p:nvPr>
            <p:ph type="dt" sz="half" idx="2"/>
          </p:nvPr>
        </p:nvSpPr>
        <p:spPr>
          <a:xfrm>
            <a:off x="9329995" y="6213846"/>
            <a:ext cx="963149"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fld id="{84F32CFB-8CF4-1C49-BC5F-593B5F3D3B14}" type="datetimeFigureOut">
              <a:rPr lang="fi-FI" smtClean="0"/>
              <a:pPr/>
              <a:t>12.10.2023</a:t>
            </a:fld>
            <a:endParaRPr lang="fi-FI"/>
          </a:p>
        </p:txBody>
      </p:sp>
      <p:sp>
        <p:nvSpPr>
          <p:cNvPr id="5" name="Footer Placeholder 4">
            <a:extLst>
              <a:ext uri="{FF2B5EF4-FFF2-40B4-BE49-F238E27FC236}">
                <a16:creationId xmlns:a16="http://schemas.microsoft.com/office/drawing/2014/main" id="{4979ABD9-72EF-74E9-13CE-7645C8EAE364}"/>
              </a:ext>
            </a:extLst>
          </p:cNvPr>
          <p:cNvSpPr>
            <a:spLocks noGrp="1"/>
          </p:cNvSpPr>
          <p:nvPr>
            <p:ph type="ftr" sz="quarter" idx="3"/>
          </p:nvPr>
        </p:nvSpPr>
        <p:spPr>
          <a:xfrm>
            <a:off x="5093553" y="6213846"/>
            <a:ext cx="4114800"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r>
              <a:rPr lang="fi-FI"/>
              <a:t>Alatunniste</a:t>
            </a:r>
          </a:p>
        </p:txBody>
      </p:sp>
      <p:sp>
        <p:nvSpPr>
          <p:cNvPr id="6" name="Slide Number Placeholder 5">
            <a:extLst>
              <a:ext uri="{FF2B5EF4-FFF2-40B4-BE49-F238E27FC236}">
                <a16:creationId xmlns:a16="http://schemas.microsoft.com/office/drawing/2014/main" id="{F87A2E6B-A0EF-85D5-B8E9-510C93B251DB}"/>
              </a:ext>
            </a:extLst>
          </p:cNvPr>
          <p:cNvSpPr>
            <a:spLocks noGrp="1"/>
          </p:cNvSpPr>
          <p:nvPr>
            <p:ph type="sldNum" sz="quarter" idx="4"/>
          </p:nvPr>
        </p:nvSpPr>
        <p:spPr>
          <a:xfrm>
            <a:off x="10397750" y="6213846"/>
            <a:ext cx="409398" cy="365125"/>
          </a:xfrm>
          <a:prstGeom prst="rect">
            <a:avLst/>
          </a:prstGeom>
        </p:spPr>
        <p:txBody>
          <a:bodyPr vert="horz" lIns="91440" tIns="45720" rIns="91440" bIns="45720" rtlCol="0" anchor="ctr"/>
          <a:lstStyle>
            <a:lvl1pPr algn="r">
              <a:defRPr sz="1200">
                <a:solidFill>
                  <a:schemeClr val="accent4">
                    <a:lumMod val="50000"/>
                    <a:lumOff val="50000"/>
                  </a:schemeClr>
                </a:solidFill>
              </a:defRPr>
            </a:lvl1pPr>
          </a:lstStyle>
          <a:p>
            <a:fld id="{6FF9B090-397C-D745-B26D-388A8603260D}" type="slidenum">
              <a:rPr lang="fi-FI" smtClean="0"/>
              <a:pPr/>
              <a:t>‹#›</a:t>
            </a:fld>
            <a:endParaRPr lang="fi-FI"/>
          </a:p>
        </p:txBody>
      </p:sp>
    </p:spTree>
    <p:extLst>
      <p:ext uri="{BB962C8B-B14F-4D97-AF65-F5344CB8AC3E}">
        <p14:creationId xmlns:p14="http://schemas.microsoft.com/office/powerpoint/2010/main" val="1620656494"/>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660" r:id="rId4"/>
    <p:sldLayoutId id="2147483661" r:id="rId5"/>
    <p:sldLayoutId id="2147483662" r:id="rId6"/>
    <p:sldLayoutId id="2147483663" r:id="rId7"/>
    <p:sldLayoutId id="2147484016" r:id="rId8"/>
  </p:sldLayoutIdLst>
  <p:txStyles>
    <p:titleStyle>
      <a:lvl1pPr algn="l" defTabSz="914400" rtl="0" eaLnBrk="1" latinLnBrk="0" hangingPunct="1">
        <a:lnSpc>
          <a:spcPct val="90000"/>
        </a:lnSpc>
        <a:spcBef>
          <a:spcPct val="0"/>
        </a:spcBef>
        <a:buNone/>
        <a:defRPr sz="4400" kern="1200">
          <a:solidFill>
            <a:schemeClr val="accent4"/>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4"/>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4"/>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4"/>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10806-493F-132E-0D2E-D75D41432495}"/>
              </a:ext>
            </a:extLst>
          </p:cNvPr>
          <p:cNvSpPr>
            <a:spLocks noGrp="1"/>
          </p:cNvSpPr>
          <p:nvPr>
            <p:ph type="title"/>
          </p:nvPr>
        </p:nvSpPr>
        <p:spPr>
          <a:xfrm>
            <a:off x="549965" y="535510"/>
            <a:ext cx="10260000" cy="1325563"/>
          </a:xfrm>
          <a:prstGeom prst="rect">
            <a:avLst/>
          </a:prstGeom>
        </p:spPr>
        <p:txBody>
          <a:bodyPr vert="horz" lIns="91440" tIns="45720" rIns="91440" bIns="45720" rtlCol="0" anchor="b">
            <a:normAutofit/>
          </a:bodyPr>
          <a:lstStyle/>
          <a:p>
            <a:r>
              <a:rPr lang="en-GB"/>
              <a:t>Click to edit Master title style</a:t>
            </a:r>
            <a:endParaRPr lang="fi-FI"/>
          </a:p>
        </p:txBody>
      </p:sp>
      <p:sp>
        <p:nvSpPr>
          <p:cNvPr id="3" name="Text Placeholder 2">
            <a:extLst>
              <a:ext uri="{FF2B5EF4-FFF2-40B4-BE49-F238E27FC236}">
                <a16:creationId xmlns:a16="http://schemas.microsoft.com/office/drawing/2014/main" id="{7504D146-646D-D54B-D78B-31FF201B629E}"/>
              </a:ext>
            </a:extLst>
          </p:cNvPr>
          <p:cNvSpPr>
            <a:spLocks noGrp="1"/>
          </p:cNvSpPr>
          <p:nvPr>
            <p:ph type="body" idx="1"/>
          </p:nvPr>
        </p:nvSpPr>
        <p:spPr>
          <a:xfrm>
            <a:off x="549965" y="2044748"/>
            <a:ext cx="10260000" cy="39522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C4024139-035D-0AA1-BB99-874ED2891B38}"/>
              </a:ext>
            </a:extLst>
          </p:cNvPr>
          <p:cNvSpPr>
            <a:spLocks noGrp="1"/>
          </p:cNvSpPr>
          <p:nvPr>
            <p:ph type="dt" sz="half" idx="2"/>
          </p:nvPr>
        </p:nvSpPr>
        <p:spPr>
          <a:xfrm>
            <a:off x="9329995" y="6213846"/>
            <a:ext cx="963149"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fld id="{84F32CFB-8CF4-1C49-BC5F-593B5F3D3B14}" type="datetimeFigureOut">
              <a:rPr lang="fi-FI" smtClean="0"/>
              <a:pPr/>
              <a:t>12.10.2023</a:t>
            </a:fld>
            <a:endParaRPr lang="fi-FI"/>
          </a:p>
        </p:txBody>
      </p:sp>
      <p:sp>
        <p:nvSpPr>
          <p:cNvPr id="5" name="Footer Placeholder 4">
            <a:extLst>
              <a:ext uri="{FF2B5EF4-FFF2-40B4-BE49-F238E27FC236}">
                <a16:creationId xmlns:a16="http://schemas.microsoft.com/office/drawing/2014/main" id="{4979ABD9-72EF-74E9-13CE-7645C8EAE364}"/>
              </a:ext>
            </a:extLst>
          </p:cNvPr>
          <p:cNvSpPr>
            <a:spLocks noGrp="1"/>
          </p:cNvSpPr>
          <p:nvPr>
            <p:ph type="ftr" sz="quarter" idx="3"/>
          </p:nvPr>
        </p:nvSpPr>
        <p:spPr>
          <a:xfrm>
            <a:off x="5093553" y="6213846"/>
            <a:ext cx="4114800"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r>
              <a:rPr lang="fi-FI"/>
              <a:t>Alatunniste</a:t>
            </a:r>
          </a:p>
        </p:txBody>
      </p:sp>
      <p:sp>
        <p:nvSpPr>
          <p:cNvPr id="6" name="Slide Number Placeholder 5">
            <a:extLst>
              <a:ext uri="{FF2B5EF4-FFF2-40B4-BE49-F238E27FC236}">
                <a16:creationId xmlns:a16="http://schemas.microsoft.com/office/drawing/2014/main" id="{F87A2E6B-A0EF-85D5-B8E9-510C93B251DB}"/>
              </a:ext>
            </a:extLst>
          </p:cNvPr>
          <p:cNvSpPr>
            <a:spLocks noGrp="1"/>
          </p:cNvSpPr>
          <p:nvPr>
            <p:ph type="sldNum" sz="quarter" idx="4"/>
          </p:nvPr>
        </p:nvSpPr>
        <p:spPr>
          <a:xfrm>
            <a:off x="10397750" y="6213846"/>
            <a:ext cx="409398" cy="365125"/>
          </a:xfrm>
          <a:prstGeom prst="rect">
            <a:avLst/>
          </a:prstGeom>
        </p:spPr>
        <p:txBody>
          <a:bodyPr vert="horz" lIns="91440" tIns="45720" rIns="91440" bIns="45720" rtlCol="0" anchor="ctr"/>
          <a:lstStyle>
            <a:lvl1pPr algn="r">
              <a:defRPr sz="1200">
                <a:solidFill>
                  <a:schemeClr val="accent4">
                    <a:lumMod val="50000"/>
                    <a:lumOff val="50000"/>
                  </a:schemeClr>
                </a:solidFill>
              </a:defRPr>
            </a:lvl1pPr>
          </a:lstStyle>
          <a:p>
            <a:fld id="{6FF9B090-397C-D745-B26D-388A8603260D}" type="slidenum">
              <a:rPr lang="fi-FI" smtClean="0"/>
              <a:pPr/>
              <a:t>‹#›</a:t>
            </a:fld>
            <a:endParaRPr lang="fi-FI"/>
          </a:p>
        </p:txBody>
      </p:sp>
    </p:spTree>
    <p:extLst>
      <p:ext uri="{BB962C8B-B14F-4D97-AF65-F5344CB8AC3E}">
        <p14:creationId xmlns:p14="http://schemas.microsoft.com/office/powerpoint/2010/main" val="2709377228"/>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4000" r:id="rId13"/>
    <p:sldLayoutId id="2147484001" r:id="rId14"/>
  </p:sldLayoutIdLst>
  <p:txStyles>
    <p:titleStyle>
      <a:lvl1pPr algn="l" defTabSz="914400" rtl="0" eaLnBrk="1" latinLnBrk="0" hangingPunct="1">
        <a:lnSpc>
          <a:spcPct val="90000"/>
        </a:lnSpc>
        <a:spcBef>
          <a:spcPct val="0"/>
        </a:spcBef>
        <a:buNone/>
        <a:defRPr sz="4400" kern="1200">
          <a:solidFill>
            <a:schemeClr val="accent4"/>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4"/>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4"/>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4"/>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10806-493F-132E-0D2E-D75D41432495}"/>
              </a:ext>
            </a:extLst>
          </p:cNvPr>
          <p:cNvSpPr>
            <a:spLocks noGrp="1"/>
          </p:cNvSpPr>
          <p:nvPr>
            <p:ph type="title"/>
          </p:nvPr>
        </p:nvSpPr>
        <p:spPr>
          <a:xfrm>
            <a:off x="549965" y="535510"/>
            <a:ext cx="10260000" cy="1325563"/>
          </a:xfrm>
          <a:prstGeom prst="rect">
            <a:avLst/>
          </a:prstGeom>
        </p:spPr>
        <p:txBody>
          <a:bodyPr vert="horz" lIns="91440" tIns="45720" rIns="91440" bIns="45720" rtlCol="0" anchor="b">
            <a:normAutofit/>
          </a:bodyPr>
          <a:lstStyle/>
          <a:p>
            <a:r>
              <a:rPr lang="en-GB"/>
              <a:t>Click to edit Master title style</a:t>
            </a:r>
            <a:endParaRPr lang="fi-FI"/>
          </a:p>
        </p:txBody>
      </p:sp>
      <p:sp>
        <p:nvSpPr>
          <p:cNvPr id="3" name="Text Placeholder 2">
            <a:extLst>
              <a:ext uri="{FF2B5EF4-FFF2-40B4-BE49-F238E27FC236}">
                <a16:creationId xmlns:a16="http://schemas.microsoft.com/office/drawing/2014/main" id="{7504D146-646D-D54B-D78B-31FF201B629E}"/>
              </a:ext>
            </a:extLst>
          </p:cNvPr>
          <p:cNvSpPr>
            <a:spLocks noGrp="1"/>
          </p:cNvSpPr>
          <p:nvPr>
            <p:ph type="body" idx="1"/>
          </p:nvPr>
        </p:nvSpPr>
        <p:spPr>
          <a:xfrm>
            <a:off x="549965" y="2044748"/>
            <a:ext cx="10260000" cy="39522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C4024139-035D-0AA1-BB99-874ED2891B38}"/>
              </a:ext>
            </a:extLst>
          </p:cNvPr>
          <p:cNvSpPr>
            <a:spLocks noGrp="1"/>
          </p:cNvSpPr>
          <p:nvPr>
            <p:ph type="dt" sz="half" idx="2"/>
          </p:nvPr>
        </p:nvSpPr>
        <p:spPr>
          <a:xfrm>
            <a:off x="9329995" y="6213846"/>
            <a:ext cx="963149"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fld id="{84F32CFB-8CF4-1C49-BC5F-593B5F3D3B14}" type="datetimeFigureOut">
              <a:rPr lang="fi-FI" smtClean="0"/>
              <a:pPr/>
              <a:t>12.10.2023</a:t>
            </a:fld>
            <a:endParaRPr lang="fi-FI"/>
          </a:p>
        </p:txBody>
      </p:sp>
      <p:sp>
        <p:nvSpPr>
          <p:cNvPr id="5" name="Footer Placeholder 4">
            <a:extLst>
              <a:ext uri="{FF2B5EF4-FFF2-40B4-BE49-F238E27FC236}">
                <a16:creationId xmlns:a16="http://schemas.microsoft.com/office/drawing/2014/main" id="{4979ABD9-72EF-74E9-13CE-7645C8EAE364}"/>
              </a:ext>
            </a:extLst>
          </p:cNvPr>
          <p:cNvSpPr>
            <a:spLocks noGrp="1"/>
          </p:cNvSpPr>
          <p:nvPr>
            <p:ph type="ftr" sz="quarter" idx="3"/>
          </p:nvPr>
        </p:nvSpPr>
        <p:spPr>
          <a:xfrm>
            <a:off x="5093553" y="6213846"/>
            <a:ext cx="4114800"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r>
              <a:rPr lang="fi-FI"/>
              <a:t>Alatunniste</a:t>
            </a:r>
          </a:p>
        </p:txBody>
      </p:sp>
      <p:sp>
        <p:nvSpPr>
          <p:cNvPr id="6" name="Slide Number Placeholder 5">
            <a:extLst>
              <a:ext uri="{FF2B5EF4-FFF2-40B4-BE49-F238E27FC236}">
                <a16:creationId xmlns:a16="http://schemas.microsoft.com/office/drawing/2014/main" id="{F87A2E6B-A0EF-85D5-B8E9-510C93B251DB}"/>
              </a:ext>
            </a:extLst>
          </p:cNvPr>
          <p:cNvSpPr>
            <a:spLocks noGrp="1"/>
          </p:cNvSpPr>
          <p:nvPr>
            <p:ph type="sldNum" sz="quarter" idx="4"/>
          </p:nvPr>
        </p:nvSpPr>
        <p:spPr>
          <a:xfrm>
            <a:off x="10397750" y="6213846"/>
            <a:ext cx="409398" cy="365125"/>
          </a:xfrm>
          <a:prstGeom prst="rect">
            <a:avLst/>
          </a:prstGeom>
        </p:spPr>
        <p:txBody>
          <a:bodyPr vert="horz" lIns="91440" tIns="45720" rIns="91440" bIns="45720" rtlCol="0" anchor="ctr"/>
          <a:lstStyle>
            <a:lvl1pPr algn="r">
              <a:defRPr sz="1200">
                <a:solidFill>
                  <a:schemeClr val="accent4">
                    <a:lumMod val="50000"/>
                    <a:lumOff val="50000"/>
                  </a:schemeClr>
                </a:solidFill>
              </a:defRPr>
            </a:lvl1pPr>
          </a:lstStyle>
          <a:p>
            <a:fld id="{6FF9B090-397C-D745-B26D-388A8603260D}" type="slidenum">
              <a:rPr lang="fi-FI" smtClean="0"/>
              <a:pPr/>
              <a:t>‹#›</a:t>
            </a:fld>
            <a:endParaRPr lang="fi-FI"/>
          </a:p>
        </p:txBody>
      </p:sp>
    </p:spTree>
    <p:extLst>
      <p:ext uri="{BB962C8B-B14F-4D97-AF65-F5344CB8AC3E}">
        <p14:creationId xmlns:p14="http://schemas.microsoft.com/office/powerpoint/2010/main" val="709250217"/>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Lst>
  <p:txStyles>
    <p:titleStyle>
      <a:lvl1pPr algn="l" defTabSz="914400" rtl="0" eaLnBrk="1" latinLnBrk="0" hangingPunct="1">
        <a:lnSpc>
          <a:spcPct val="90000"/>
        </a:lnSpc>
        <a:spcBef>
          <a:spcPct val="0"/>
        </a:spcBef>
        <a:buNone/>
        <a:defRPr sz="4400" kern="1200">
          <a:solidFill>
            <a:schemeClr val="accent4"/>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4"/>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4"/>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4"/>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691F8A8-199A-426A-B62C-C427BF8C2A1F}"/>
              </a:ext>
            </a:extLst>
          </p:cNvPr>
          <p:cNvGraphicFramePr>
            <a:graphicFrameLocks noChangeAspect="1"/>
          </p:cNvGraphicFramePr>
          <p:nvPr userDrawn="1">
            <p:custDataLst>
              <p:tags r:id="rId57"/>
            </p:custDataLst>
            <p:extLst>
              <p:ext uri="{D42A27DB-BD31-4B8C-83A1-F6EECF244321}">
                <p14:modId xmlns:p14="http://schemas.microsoft.com/office/powerpoint/2010/main" val="3330400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8" imgW="395" imgH="394" progId="TCLayout.ActiveDocument.1">
                  <p:embed/>
                </p:oleObj>
              </mc:Choice>
              <mc:Fallback>
                <p:oleObj name="think-cell Slide" r:id="rId58" imgW="395" imgH="394" progId="TCLayout.ActiveDocument.1">
                  <p:embed/>
                  <p:pic>
                    <p:nvPicPr>
                      <p:cNvPr id="8" name="Object 7" hidden="1">
                        <a:extLst>
                          <a:ext uri="{FF2B5EF4-FFF2-40B4-BE49-F238E27FC236}">
                            <a16:creationId xmlns:a16="http://schemas.microsoft.com/office/drawing/2014/main" id="{A691F8A8-199A-426A-B62C-C427BF8C2A1F}"/>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34675C3-A68A-494B-A887-BB4F9C595953}"/>
              </a:ext>
            </a:extLst>
          </p:cNvPr>
          <p:cNvSpPr>
            <a:spLocks noGrp="1"/>
          </p:cNvSpPr>
          <p:nvPr>
            <p:ph type="title"/>
          </p:nvPr>
        </p:nvSpPr>
        <p:spPr>
          <a:xfrm>
            <a:off x="673668" y="487242"/>
            <a:ext cx="9569557" cy="613182"/>
          </a:xfrm>
          <a:prstGeom prst="rect">
            <a:avLst/>
          </a:prstGeom>
        </p:spPr>
        <p:txBody>
          <a:bodyPr vert="horz" lIns="91440" tIns="45720" rIns="91440" bIns="45720" rtlCol="0" anchor="ctr">
            <a:normAutofit/>
          </a:bodyPr>
          <a:lstStyle/>
          <a:p>
            <a:r>
              <a:rPr lang="fi-FI" err="1"/>
              <a:t>Click</a:t>
            </a:r>
            <a:r>
              <a:rPr lang="fi-FI"/>
              <a:t> to </a:t>
            </a:r>
            <a:r>
              <a:rPr lang="fi-FI" err="1"/>
              <a:t>edit</a:t>
            </a:r>
            <a:r>
              <a:rPr lang="fi-FI"/>
              <a:t> Master title </a:t>
            </a:r>
            <a:r>
              <a:rPr lang="fi-FI" err="1"/>
              <a:t>style</a:t>
            </a:r>
            <a:endParaRPr lang="fi-FI"/>
          </a:p>
        </p:txBody>
      </p:sp>
      <p:sp>
        <p:nvSpPr>
          <p:cNvPr id="3" name="Text Placeholder 2">
            <a:extLst>
              <a:ext uri="{FF2B5EF4-FFF2-40B4-BE49-F238E27FC236}">
                <a16:creationId xmlns:a16="http://schemas.microsoft.com/office/drawing/2014/main" id="{3124F11B-CC2F-4841-B144-357C828B93CC}"/>
              </a:ext>
            </a:extLst>
          </p:cNvPr>
          <p:cNvSpPr>
            <a:spLocks noGrp="1"/>
          </p:cNvSpPr>
          <p:nvPr>
            <p:ph type="body" idx="1"/>
          </p:nvPr>
        </p:nvSpPr>
        <p:spPr>
          <a:xfrm>
            <a:off x="673669" y="1299308"/>
            <a:ext cx="11205372" cy="4729357"/>
          </a:xfrm>
          <a:prstGeom prst="rect">
            <a:avLst/>
          </a:prstGeom>
        </p:spPr>
        <p:txBody>
          <a:bodyPr vert="horz" lIns="91440" tIns="45720" rIns="91440" bIns="45720" rtlCol="0">
            <a:normAutofit/>
          </a:bodyPr>
          <a:lstStyle/>
          <a:p>
            <a:pPr lvl="0"/>
            <a:r>
              <a:rPr lang="fi-FI" err="1"/>
              <a:t>Edit</a:t>
            </a:r>
            <a:r>
              <a:rPr lang="fi-FI"/>
              <a:t> Master </a:t>
            </a:r>
            <a:r>
              <a:rPr lang="fi-FI" err="1"/>
              <a:t>text</a:t>
            </a:r>
            <a:r>
              <a:rPr lang="fi-FI"/>
              <a:t> </a:t>
            </a:r>
            <a:r>
              <a:rPr lang="fi-FI" err="1"/>
              <a:t>styles</a:t>
            </a:r>
            <a:endParaRPr lang="fi-FI"/>
          </a:p>
          <a:p>
            <a:pPr lvl="1"/>
            <a:r>
              <a:rPr lang="fi-FI"/>
              <a:t>Second </a:t>
            </a:r>
            <a:r>
              <a:rPr lang="fi-FI" err="1"/>
              <a:t>level</a:t>
            </a:r>
            <a:endParaRPr lang="fi-FI"/>
          </a:p>
          <a:p>
            <a:pPr lvl="2"/>
            <a:r>
              <a:rPr lang="fi-FI"/>
              <a:t>Third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4" name="Date Placeholder 3">
            <a:extLst>
              <a:ext uri="{FF2B5EF4-FFF2-40B4-BE49-F238E27FC236}">
                <a16:creationId xmlns:a16="http://schemas.microsoft.com/office/drawing/2014/main" id="{5B16872D-DE43-4755-8211-BDAE2EE6B3BF}"/>
              </a:ext>
            </a:extLst>
          </p:cNvPr>
          <p:cNvSpPr>
            <a:spLocks noGrp="1"/>
          </p:cNvSpPr>
          <p:nvPr>
            <p:ph type="dt" sz="half" idx="2"/>
          </p:nvPr>
        </p:nvSpPr>
        <p:spPr>
          <a:xfrm>
            <a:off x="9983495" y="6257748"/>
            <a:ext cx="1074804" cy="365125"/>
          </a:xfrm>
          <a:prstGeom prst="rect">
            <a:avLst/>
          </a:prstGeom>
        </p:spPr>
        <p:txBody>
          <a:bodyPr vert="horz" lIns="91440" tIns="45720" rIns="91440" bIns="45720" rtlCol="0" anchor="ctr"/>
          <a:lstStyle>
            <a:lvl1pPr algn="ctr" rtl="0">
              <a:defRPr sz="1200">
                <a:solidFill>
                  <a:schemeClr val="tx1"/>
                </a:solidFill>
                <a:latin typeface="Poppins SemiBold" panose="00000700000000000000" pitchFamily="2" charset="0"/>
                <a:cs typeface="Poppins SemiBold" panose="00000700000000000000" pitchFamily="2" charset="0"/>
              </a:defRPr>
            </a:lvl1pPr>
          </a:lstStyle>
          <a:p>
            <a:endParaRPr lang="fi-FI"/>
          </a:p>
        </p:txBody>
      </p:sp>
      <p:sp>
        <p:nvSpPr>
          <p:cNvPr id="6" name="Slide Number Placeholder 5">
            <a:extLst>
              <a:ext uri="{FF2B5EF4-FFF2-40B4-BE49-F238E27FC236}">
                <a16:creationId xmlns:a16="http://schemas.microsoft.com/office/drawing/2014/main" id="{7ED66FFF-A4FB-4489-9B49-5DDC688AAB1C}"/>
              </a:ext>
            </a:extLst>
          </p:cNvPr>
          <p:cNvSpPr>
            <a:spLocks noGrp="1"/>
          </p:cNvSpPr>
          <p:nvPr>
            <p:ph type="sldNum" sz="quarter" idx="4"/>
          </p:nvPr>
        </p:nvSpPr>
        <p:spPr>
          <a:xfrm>
            <a:off x="11275568" y="6257749"/>
            <a:ext cx="603473" cy="365125"/>
          </a:xfrm>
          <a:prstGeom prst="rect">
            <a:avLst/>
          </a:prstGeom>
        </p:spPr>
        <p:txBody>
          <a:bodyPr vert="horz" lIns="91440" tIns="45720" rIns="91440" bIns="45720" rtlCol="0" anchor="ctr"/>
          <a:lstStyle>
            <a:lvl1pPr algn="ctr" rtl="0">
              <a:defRPr sz="1200">
                <a:solidFill>
                  <a:schemeClr val="tx1"/>
                </a:solidFill>
                <a:latin typeface="Poppins SemiBold" panose="00000700000000000000" pitchFamily="2" charset="0"/>
                <a:cs typeface="Poppins SemiBold" panose="00000700000000000000" pitchFamily="2" charset="0"/>
              </a:defRPr>
            </a:lvl1pPr>
          </a:lstStyle>
          <a:p>
            <a:fld id="{D5C7B8F6-2765-465B-BF52-D1DF320C1AE3}" type="slidenum">
              <a:rPr lang="fi-FI" smtClean="0"/>
              <a:pPr/>
              <a:t>‹#›</a:t>
            </a:fld>
            <a:endParaRPr lang="fi-FI"/>
          </a:p>
        </p:txBody>
      </p:sp>
      <p:sp>
        <p:nvSpPr>
          <p:cNvPr id="18" name="Footer Placeholder 4">
            <a:extLst>
              <a:ext uri="{FF2B5EF4-FFF2-40B4-BE49-F238E27FC236}">
                <a16:creationId xmlns:a16="http://schemas.microsoft.com/office/drawing/2014/main" id="{34F72BBA-3120-418C-94D3-114F2CB3192E}"/>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rtl="0">
              <a:defRPr sz="1200">
                <a:solidFill>
                  <a:schemeClr val="tx1"/>
                </a:solidFill>
                <a:latin typeface="Poppins SemiBold" panose="00000700000000000000" pitchFamily="2" charset="0"/>
                <a:cs typeface="Poppins SemiBold" panose="00000700000000000000" pitchFamily="2" charset="0"/>
              </a:defRPr>
            </a:lvl1pPr>
          </a:lstStyle>
          <a:p>
            <a:pPr algn="ctr"/>
            <a:endParaRPr lang="fi-FI"/>
          </a:p>
        </p:txBody>
      </p:sp>
      <p:pic>
        <p:nvPicPr>
          <p:cNvPr id="54" name="Picture 53">
            <a:extLst>
              <a:ext uri="{FF2B5EF4-FFF2-40B4-BE49-F238E27FC236}">
                <a16:creationId xmlns:a16="http://schemas.microsoft.com/office/drawing/2014/main" id="{B4A78410-7DAE-4BD5-ACEE-CAF6BFA9404C}"/>
              </a:ext>
            </a:extLst>
          </p:cNvPr>
          <p:cNvPicPr>
            <a:picLocks noChangeAspect="1"/>
          </p:cNvPicPr>
          <p:nvPr userDrawn="1"/>
        </p:nvPicPr>
        <p:blipFill>
          <a:blip r:embed="rId60">
            <a:extLst>
              <a:ext uri="{28A0092B-C50C-407E-A947-70E740481C1C}">
                <a14:useLocalDpi xmlns:a14="http://schemas.microsoft.com/office/drawing/2010/main" val="0"/>
              </a:ext>
            </a:extLst>
          </a:blip>
          <a:stretch>
            <a:fillRect/>
          </a:stretch>
        </p:blipFill>
        <p:spPr>
          <a:xfrm>
            <a:off x="11057517" y="431617"/>
            <a:ext cx="821524" cy="696339"/>
          </a:xfrm>
          <a:prstGeom prst="rect">
            <a:avLst/>
          </a:prstGeom>
        </p:spPr>
      </p:pic>
      <p:pic>
        <p:nvPicPr>
          <p:cNvPr id="7" name="Picture 6">
            <a:extLst>
              <a:ext uri="{FF2B5EF4-FFF2-40B4-BE49-F238E27FC236}">
                <a16:creationId xmlns:a16="http://schemas.microsoft.com/office/drawing/2014/main" id="{768F5E9F-A37F-4244-A1FD-705A898F7F45}"/>
              </a:ext>
            </a:extLst>
          </p:cNvPr>
          <p:cNvPicPr>
            <a:picLocks noChangeAspect="1"/>
          </p:cNvPicPr>
          <p:nvPr userDrawn="1"/>
        </p:nvPicPr>
        <p:blipFill>
          <a:blip r:embed="rId61">
            <a:extLst>
              <a:ext uri="{28A0092B-C50C-407E-A947-70E740481C1C}">
                <a14:useLocalDpi xmlns:a14="http://schemas.microsoft.com/office/drawing/2010/main" val="0"/>
              </a:ext>
            </a:extLst>
          </a:blip>
          <a:srcRect/>
          <a:stretch/>
        </p:blipFill>
        <p:spPr>
          <a:xfrm>
            <a:off x="673668" y="6242935"/>
            <a:ext cx="2317555" cy="379938"/>
          </a:xfrm>
          <a:prstGeom prst="rect">
            <a:avLst/>
          </a:prstGeom>
        </p:spPr>
      </p:pic>
    </p:spTree>
    <p:extLst>
      <p:ext uri="{BB962C8B-B14F-4D97-AF65-F5344CB8AC3E}">
        <p14:creationId xmlns:p14="http://schemas.microsoft.com/office/powerpoint/2010/main" val="820985859"/>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 id="2147484146" r:id="rId13"/>
    <p:sldLayoutId id="2147484147" r:id="rId14"/>
    <p:sldLayoutId id="2147484148" r:id="rId15"/>
    <p:sldLayoutId id="2147484149" r:id="rId16"/>
    <p:sldLayoutId id="2147484150" r:id="rId17"/>
    <p:sldLayoutId id="2147484151" r:id="rId18"/>
    <p:sldLayoutId id="2147484152" r:id="rId19"/>
    <p:sldLayoutId id="2147484153" r:id="rId20"/>
    <p:sldLayoutId id="2147484154" r:id="rId21"/>
    <p:sldLayoutId id="2147484155" r:id="rId22"/>
    <p:sldLayoutId id="2147484156" r:id="rId23"/>
    <p:sldLayoutId id="2147484157" r:id="rId24"/>
    <p:sldLayoutId id="2147484158" r:id="rId25"/>
    <p:sldLayoutId id="2147484159" r:id="rId26"/>
    <p:sldLayoutId id="2147484160" r:id="rId27"/>
    <p:sldLayoutId id="2147484161" r:id="rId28"/>
    <p:sldLayoutId id="2147484162" r:id="rId29"/>
    <p:sldLayoutId id="2147484163" r:id="rId30"/>
    <p:sldLayoutId id="2147484164" r:id="rId31"/>
    <p:sldLayoutId id="2147484165" r:id="rId32"/>
    <p:sldLayoutId id="2147484166" r:id="rId33"/>
    <p:sldLayoutId id="2147484167" r:id="rId34"/>
    <p:sldLayoutId id="2147484168" r:id="rId35"/>
    <p:sldLayoutId id="2147484169" r:id="rId36"/>
    <p:sldLayoutId id="2147484170" r:id="rId37"/>
    <p:sldLayoutId id="2147484171" r:id="rId38"/>
    <p:sldLayoutId id="2147484172" r:id="rId39"/>
    <p:sldLayoutId id="2147484173" r:id="rId40"/>
    <p:sldLayoutId id="2147484174" r:id="rId41"/>
    <p:sldLayoutId id="2147484175" r:id="rId42"/>
    <p:sldLayoutId id="2147484176" r:id="rId43"/>
    <p:sldLayoutId id="2147484177" r:id="rId44"/>
    <p:sldLayoutId id="2147484178" r:id="rId45"/>
    <p:sldLayoutId id="2147484179" r:id="rId46"/>
    <p:sldLayoutId id="2147484180" r:id="rId47"/>
    <p:sldLayoutId id="2147484181" r:id="rId48"/>
    <p:sldLayoutId id="2147484182" r:id="rId49"/>
    <p:sldLayoutId id="2147484183" r:id="rId50"/>
    <p:sldLayoutId id="2147484184" r:id="rId51"/>
    <p:sldLayoutId id="2147484185" r:id="rId52"/>
    <p:sldLayoutId id="2147484186" r:id="rId53"/>
    <p:sldLayoutId id="2147484297" r:id="rId54"/>
    <p:sldLayoutId id="2147484298" r:id="rId55"/>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txStyles>
    <p:titleStyle>
      <a:lvl1pPr algn="l" defTabSz="914400" rtl="0" eaLnBrk="1" latinLnBrk="0" hangingPunct="1">
        <a:lnSpc>
          <a:spcPct val="90000"/>
        </a:lnSpc>
        <a:spcBef>
          <a:spcPct val="0"/>
        </a:spcBef>
        <a:buNone/>
        <a:defRPr sz="4400" kern="1200" spc="0">
          <a:solidFill>
            <a:schemeClr val="tx1"/>
          </a:solidFill>
          <a:latin typeface="Poppins ExtraBold" panose="00000900000000000000" pitchFamily="2" charset="0"/>
          <a:ea typeface="+mj-ea"/>
          <a:cs typeface="Poppins ExtraBold" panose="000009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Poppins ExtraLight" panose="00000300000000000000" pitchFamily="2" charset="0"/>
          <a:ea typeface="+mn-ea"/>
          <a:cs typeface="Poppins ExtraLight" panose="000003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ExtraLight" panose="00000300000000000000" pitchFamily="2" charset="0"/>
          <a:ea typeface="+mn-ea"/>
          <a:cs typeface="Poppins ExtraLight" panose="000003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ExtraLight" panose="00000300000000000000" pitchFamily="2" charset="0"/>
          <a:ea typeface="+mn-ea"/>
          <a:cs typeface="Poppins ExtraLight" panose="000003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ExtraLight" panose="00000300000000000000" pitchFamily="2" charset="0"/>
          <a:ea typeface="+mn-ea"/>
          <a:cs typeface="Poppins ExtraLight" panose="000003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ExtraLight" panose="00000300000000000000" pitchFamily="2" charset="0"/>
          <a:ea typeface="+mn-ea"/>
          <a:cs typeface="Poppins ExtraLight" panose="000003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10806-493F-132E-0D2E-D75D41432495}"/>
              </a:ext>
            </a:extLst>
          </p:cNvPr>
          <p:cNvSpPr>
            <a:spLocks noGrp="1"/>
          </p:cNvSpPr>
          <p:nvPr>
            <p:ph type="title"/>
          </p:nvPr>
        </p:nvSpPr>
        <p:spPr>
          <a:xfrm>
            <a:off x="549965" y="535510"/>
            <a:ext cx="10260000" cy="1325563"/>
          </a:xfrm>
          <a:prstGeom prst="rect">
            <a:avLst/>
          </a:prstGeom>
        </p:spPr>
        <p:txBody>
          <a:bodyPr vert="horz" lIns="91440" tIns="45720" rIns="91440" bIns="45720" rtlCol="0" anchor="b">
            <a:normAutofit/>
          </a:bodyPr>
          <a:lstStyle/>
          <a:p>
            <a:r>
              <a:rPr lang="en-GB"/>
              <a:t>Click to edit Master title style</a:t>
            </a:r>
            <a:endParaRPr lang="fi-FI"/>
          </a:p>
        </p:txBody>
      </p:sp>
      <p:sp>
        <p:nvSpPr>
          <p:cNvPr id="3" name="Text Placeholder 2">
            <a:extLst>
              <a:ext uri="{FF2B5EF4-FFF2-40B4-BE49-F238E27FC236}">
                <a16:creationId xmlns:a16="http://schemas.microsoft.com/office/drawing/2014/main" id="{7504D146-646D-D54B-D78B-31FF201B629E}"/>
              </a:ext>
            </a:extLst>
          </p:cNvPr>
          <p:cNvSpPr>
            <a:spLocks noGrp="1"/>
          </p:cNvSpPr>
          <p:nvPr>
            <p:ph type="body" idx="1"/>
          </p:nvPr>
        </p:nvSpPr>
        <p:spPr>
          <a:xfrm>
            <a:off x="549965" y="2044748"/>
            <a:ext cx="10260000" cy="39522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C4024139-035D-0AA1-BB99-874ED2891B38}"/>
              </a:ext>
            </a:extLst>
          </p:cNvPr>
          <p:cNvSpPr>
            <a:spLocks noGrp="1"/>
          </p:cNvSpPr>
          <p:nvPr>
            <p:ph type="dt" sz="half" idx="2"/>
          </p:nvPr>
        </p:nvSpPr>
        <p:spPr>
          <a:xfrm>
            <a:off x="9329995" y="6213846"/>
            <a:ext cx="963149"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fld id="{84F32CFB-8CF4-1C49-BC5F-593B5F3D3B14}" type="datetimeFigureOut">
              <a:rPr lang="fi-FI" smtClean="0"/>
              <a:pPr/>
              <a:t>12.10.2023</a:t>
            </a:fld>
            <a:endParaRPr lang="fi-FI"/>
          </a:p>
        </p:txBody>
      </p:sp>
      <p:sp>
        <p:nvSpPr>
          <p:cNvPr id="5" name="Footer Placeholder 4">
            <a:extLst>
              <a:ext uri="{FF2B5EF4-FFF2-40B4-BE49-F238E27FC236}">
                <a16:creationId xmlns:a16="http://schemas.microsoft.com/office/drawing/2014/main" id="{4979ABD9-72EF-74E9-13CE-7645C8EAE364}"/>
              </a:ext>
            </a:extLst>
          </p:cNvPr>
          <p:cNvSpPr>
            <a:spLocks noGrp="1"/>
          </p:cNvSpPr>
          <p:nvPr>
            <p:ph type="ftr" sz="quarter" idx="3"/>
          </p:nvPr>
        </p:nvSpPr>
        <p:spPr>
          <a:xfrm>
            <a:off x="5093553" y="6213846"/>
            <a:ext cx="4114800"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r>
              <a:rPr lang="fi-FI"/>
              <a:t>Alatunniste</a:t>
            </a:r>
          </a:p>
        </p:txBody>
      </p:sp>
      <p:sp>
        <p:nvSpPr>
          <p:cNvPr id="6" name="Slide Number Placeholder 5">
            <a:extLst>
              <a:ext uri="{FF2B5EF4-FFF2-40B4-BE49-F238E27FC236}">
                <a16:creationId xmlns:a16="http://schemas.microsoft.com/office/drawing/2014/main" id="{F87A2E6B-A0EF-85D5-B8E9-510C93B251DB}"/>
              </a:ext>
            </a:extLst>
          </p:cNvPr>
          <p:cNvSpPr>
            <a:spLocks noGrp="1"/>
          </p:cNvSpPr>
          <p:nvPr>
            <p:ph type="sldNum" sz="quarter" idx="4"/>
          </p:nvPr>
        </p:nvSpPr>
        <p:spPr>
          <a:xfrm>
            <a:off x="10397750" y="6213846"/>
            <a:ext cx="409398" cy="365125"/>
          </a:xfrm>
          <a:prstGeom prst="rect">
            <a:avLst/>
          </a:prstGeom>
        </p:spPr>
        <p:txBody>
          <a:bodyPr vert="horz" lIns="91440" tIns="45720" rIns="91440" bIns="45720" rtlCol="0" anchor="ctr"/>
          <a:lstStyle>
            <a:lvl1pPr algn="r">
              <a:defRPr sz="1200">
                <a:solidFill>
                  <a:schemeClr val="accent4">
                    <a:lumMod val="50000"/>
                    <a:lumOff val="50000"/>
                  </a:schemeClr>
                </a:solidFill>
              </a:defRPr>
            </a:lvl1pPr>
          </a:lstStyle>
          <a:p>
            <a:fld id="{6FF9B090-397C-D745-B26D-388A8603260D}" type="slidenum">
              <a:rPr lang="fi-FI" smtClean="0"/>
              <a:pPr/>
              <a:t>‹#›</a:t>
            </a:fld>
            <a:endParaRPr lang="fi-FI"/>
          </a:p>
        </p:txBody>
      </p:sp>
    </p:spTree>
    <p:extLst>
      <p:ext uri="{BB962C8B-B14F-4D97-AF65-F5344CB8AC3E}">
        <p14:creationId xmlns:p14="http://schemas.microsoft.com/office/powerpoint/2010/main" val="134573159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900" r:id="rId3"/>
    <p:sldLayoutId id="2147483902" r:id="rId4"/>
    <p:sldLayoutId id="2147483903" r:id="rId5"/>
    <p:sldLayoutId id="2147483905" r:id="rId6"/>
    <p:sldLayoutId id="2147483906" r:id="rId7"/>
    <p:sldLayoutId id="2147483907" r:id="rId8"/>
    <p:sldLayoutId id="2147483740" r:id="rId9"/>
    <p:sldLayoutId id="2147483741" r:id="rId10"/>
    <p:sldLayoutId id="2147483742" r:id="rId11"/>
    <p:sldLayoutId id="2147483743" r:id="rId12"/>
    <p:sldLayoutId id="2147483798" r:id="rId13"/>
  </p:sldLayoutIdLst>
  <p:txStyles>
    <p:titleStyle>
      <a:lvl1pPr algn="l" defTabSz="914400" rtl="0" eaLnBrk="1" latinLnBrk="0" hangingPunct="1">
        <a:lnSpc>
          <a:spcPct val="90000"/>
        </a:lnSpc>
        <a:spcBef>
          <a:spcPct val="0"/>
        </a:spcBef>
        <a:buNone/>
        <a:defRPr sz="4400" kern="1200">
          <a:solidFill>
            <a:schemeClr val="accent4"/>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4"/>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4"/>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4"/>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10806-493F-132E-0D2E-D75D41432495}"/>
              </a:ext>
            </a:extLst>
          </p:cNvPr>
          <p:cNvSpPr>
            <a:spLocks noGrp="1"/>
          </p:cNvSpPr>
          <p:nvPr>
            <p:ph type="title"/>
          </p:nvPr>
        </p:nvSpPr>
        <p:spPr>
          <a:xfrm>
            <a:off x="549965" y="535510"/>
            <a:ext cx="10260000" cy="1325563"/>
          </a:xfrm>
          <a:prstGeom prst="rect">
            <a:avLst/>
          </a:prstGeom>
        </p:spPr>
        <p:txBody>
          <a:bodyPr vert="horz" lIns="91440" tIns="45720" rIns="91440" bIns="45720" rtlCol="0" anchor="b">
            <a:normAutofit/>
          </a:bodyPr>
          <a:lstStyle/>
          <a:p>
            <a:r>
              <a:rPr lang="en-GB"/>
              <a:t>Click to edit Master title style</a:t>
            </a:r>
            <a:endParaRPr lang="fi-FI"/>
          </a:p>
        </p:txBody>
      </p:sp>
      <p:sp>
        <p:nvSpPr>
          <p:cNvPr id="3" name="Text Placeholder 2">
            <a:extLst>
              <a:ext uri="{FF2B5EF4-FFF2-40B4-BE49-F238E27FC236}">
                <a16:creationId xmlns:a16="http://schemas.microsoft.com/office/drawing/2014/main" id="{7504D146-646D-D54B-D78B-31FF201B629E}"/>
              </a:ext>
            </a:extLst>
          </p:cNvPr>
          <p:cNvSpPr>
            <a:spLocks noGrp="1"/>
          </p:cNvSpPr>
          <p:nvPr>
            <p:ph type="body" idx="1"/>
          </p:nvPr>
        </p:nvSpPr>
        <p:spPr>
          <a:xfrm>
            <a:off x="549965" y="2044748"/>
            <a:ext cx="10260000" cy="39522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C4024139-035D-0AA1-BB99-874ED2891B38}"/>
              </a:ext>
            </a:extLst>
          </p:cNvPr>
          <p:cNvSpPr>
            <a:spLocks noGrp="1"/>
          </p:cNvSpPr>
          <p:nvPr>
            <p:ph type="dt" sz="half" idx="2"/>
          </p:nvPr>
        </p:nvSpPr>
        <p:spPr>
          <a:xfrm>
            <a:off x="9329995" y="6213846"/>
            <a:ext cx="963149"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fld id="{84F32CFB-8CF4-1C49-BC5F-593B5F3D3B14}" type="datetimeFigureOut">
              <a:rPr lang="fi-FI" smtClean="0"/>
              <a:pPr/>
              <a:t>12.10.2023</a:t>
            </a:fld>
            <a:endParaRPr lang="fi-FI"/>
          </a:p>
        </p:txBody>
      </p:sp>
      <p:sp>
        <p:nvSpPr>
          <p:cNvPr id="5" name="Footer Placeholder 4">
            <a:extLst>
              <a:ext uri="{FF2B5EF4-FFF2-40B4-BE49-F238E27FC236}">
                <a16:creationId xmlns:a16="http://schemas.microsoft.com/office/drawing/2014/main" id="{4979ABD9-72EF-74E9-13CE-7645C8EAE364}"/>
              </a:ext>
            </a:extLst>
          </p:cNvPr>
          <p:cNvSpPr>
            <a:spLocks noGrp="1"/>
          </p:cNvSpPr>
          <p:nvPr>
            <p:ph type="ftr" sz="quarter" idx="3"/>
          </p:nvPr>
        </p:nvSpPr>
        <p:spPr>
          <a:xfrm>
            <a:off x="5093553" y="6213846"/>
            <a:ext cx="4114800"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r>
              <a:rPr lang="fi-FI"/>
              <a:t>Alatunniste</a:t>
            </a:r>
          </a:p>
        </p:txBody>
      </p:sp>
      <p:sp>
        <p:nvSpPr>
          <p:cNvPr id="6" name="Slide Number Placeholder 5">
            <a:extLst>
              <a:ext uri="{FF2B5EF4-FFF2-40B4-BE49-F238E27FC236}">
                <a16:creationId xmlns:a16="http://schemas.microsoft.com/office/drawing/2014/main" id="{F87A2E6B-A0EF-85D5-B8E9-510C93B251DB}"/>
              </a:ext>
            </a:extLst>
          </p:cNvPr>
          <p:cNvSpPr>
            <a:spLocks noGrp="1"/>
          </p:cNvSpPr>
          <p:nvPr>
            <p:ph type="sldNum" sz="quarter" idx="4"/>
          </p:nvPr>
        </p:nvSpPr>
        <p:spPr>
          <a:xfrm>
            <a:off x="10397750" y="6213846"/>
            <a:ext cx="409398" cy="365125"/>
          </a:xfrm>
          <a:prstGeom prst="rect">
            <a:avLst/>
          </a:prstGeom>
        </p:spPr>
        <p:txBody>
          <a:bodyPr vert="horz" lIns="91440" tIns="45720" rIns="91440" bIns="45720" rtlCol="0" anchor="ctr"/>
          <a:lstStyle>
            <a:lvl1pPr algn="r">
              <a:defRPr sz="1200">
                <a:solidFill>
                  <a:schemeClr val="accent4">
                    <a:lumMod val="50000"/>
                    <a:lumOff val="50000"/>
                  </a:schemeClr>
                </a:solidFill>
              </a:defRPr>
            </a:lvl1pPr>
          </a:lstStyle>
          <a:p>
            <a:fld id="{6FF9B090-397C-D745-B26D-388A8603260D}" type="slidenum">
              <a:rPr lang="fi-FI" smtClean="0"/>
              <a:pPr/>
              <a:t>‹#›</a:t>
            </a:fld>
            <a:endParaRPr lang="fi-FI"/>
          </a:p>
        </p:txBody>
      </p:sp>
    </p:spTree>
    <p:extLst>
      <p:ext uri="{BB962C8B-B14F-4D97-AF65-F5344CB8AC3E}">
        <p14:creationId xmlns:p14="http://schemas.microsoft.com/office/powerpoint/2010/main" val="1487934308"/>
      </p:ext>
    </p:extLst>
  </p:cSld>
  <p:clrMap bg1="lt1" tx1="dk1" bg2="lt2" tx2="dk2" accent1="accent1" accent2="accent2" accent3="accent3" accent4="accent4" accent5="accent5" accent6="accent6" hlink="hlink" folHlink="folHlink"/>
  <p:sldLayoutIdLst>
    <p:sldLayoutId id="2147483711" r:id="rId1"/>
    <p:sldLayoutId id="2147483901" r:id="rId2"/>
    <p:sldLayoutId id="2147483899" r:id="rId3"/>
    <p:sldLayoutId id="2147483714" r:id="rId4"/>
    <p:sldLayoutId id="2147483715" r:id="rId5"/>
    <p:sldLayoutId id="2147483716" r:id="rId6"/>
    <p:sldLayoutId id="2147483717" r:id="rId7"/>
  </p:sldLayoutIdLst>
  <p:txStyles>
    <p:titleStyle>
      <a:lvl1pPr algn="l" defTabSz="914400" rtl="0" eaLnBrk="1" latinLnBrk="0" hangingPunct="1">
        <a:lnSpc>
          <a:spcPct val="90000"/>
        </a:lnSpc>
        <a:spcBef>
          <a:spcPct val="0"/>
        </a:spcBef>
        <a:buNone/>
        <a:defRPr sz="4400" kern="1200">
          <a:solidFill>
            <a:schemeClr val="accent4"/>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4"/>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4"/>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4"/>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10806-493F-132E-0D2E-D75D41432495}"/>
              </a:ext>
            </a:extLst>
          </p:cNvPr>
          <p:cNvSpPr>
            <a:spLocks noGrp="1"/>
          </p:cNvSpPr>
          <p:nvPr>
            <p:ph type="title"/>
          </p:nvPr>
        </p:nvSpPr>
        <p:spPr>
          <a:xfrm>
            <a:off x="549965" y="535510"/>
            <a:ext cx="10260000" cy="1325563"/>
          </a:xfrm>
          <a:prstGeom prst="rect">
            <a:avLst/>
          </a:prstGeom>
        </p:spPr>
        <p:txBody>
          <a:bodyPr vert="horz" lIns="91440" tIns="45720" rIns="91440" bIns="45720" rtlCol="0" anchor="b">
            <a:normAutofit/>
          </a:bodyPr>
          <a:lstStyle/>
          <a:p>
            <a:r>
              <a:rPr lang="en-GB"/>
              <a:t>Click to edit Master title style</a:t>
            </a:r>
            <a:endParaRPr lang="fi-FI"/>
          </a:p>
        </p:txBody>
      </p:sp>
      <p:sp>
        <p:nvSpPr>
          <p:cNvPr id="3" name="Text Placeholder 2">
            <a:extLst>
              <a:ext uri="{FF2B5EF4-FFF2-40B4-BE49-F238E27FC236}">
                <a16:creationId xmlns:a16="http://schemas.microsoft.com/office/drawing/2014/main" id="{7504D146-646D-D54B-D78B-31FF201B629E}"/>
              </a:ext>
            </a:extLst>
          </p:cNvPr>
          <p:cNvSpPr>
            <a:spLocks noGrp="1"/>
          </p:cNvSpPr>
          <p:nvPr>
            <p:ph type="body" idx="1"/>
          </p:nvPr>
        </p:nvSpPr>
        <p:spPr>
          <a:xfrm>
            <a:off x="549965" y="2044748"/>
            <a:ext cx="10260000" cy="39522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C4024139-035D-0AA1-BB99-874ED2891B38}"/>
              </a:ext>
            </a:extLst>
          </p:cNvPr>
          <p:cNvSpPr>
            <a:spLocks noGrp="1"/>
          </p:cNvSpPr>
          <p:nvPr>
            <p:ph type="dt" sz="half" idx="2"/>
          </p:nvPr>
        </p:nvSpPr>
        <p:spPr>
          <a:xfrm>
            <a:off x="9329995" y="6213846"/>
            <a:ext cx="963149"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fld id="{84F32CFB-8CF4-1C49-BC5F-593B5F3D3B14}" type="datetimeFigureOut">
              <a:rPr lang="fi-FI" smtClean="0"/>
              <a:pPr/>
              <a:t>12.10.2023</a:t>
            </a:fld>
            <a:endParaRPr lang="fi-FI"/>
          </a:p>
        </p:txBody>
      </p:sp>
      <p:sp>
        <p:nvSpPr>
          <p:cNvPr id="5" name="Footer Placeholder 4">
            <a:extLst>
              <a:ext uri="{FF2B5EF4-FFF2-40B4-BE49-F238E27FC236}">
                <a16:creationId xmlns:a16="http://schemas.microsoft.com/office/drawing/2014/main" id="{4979ABD9-72EF-74E9-13CE-7645C8EAE364}"/>
              </a:ext>
            </a:extLst>
          </p:cNvPr>
          <p:cNvSpPr>
            <a:spLocks noGrp="1"/>
          </p:cNvSpPr>
          <p:nvPr>
            <p:ph type="ftr" sz="quarter" idx="3"/>
          </p:nvPr>
        </p:nvSpPr>
        <p:spPr>
          <a:xfrm>
            <a:off x="5093553" y="6213846"/>
            <a:ext cx="4114800"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r>
              <a:rPr lang="fi-FI"/>
              <a:t>Alatunniste</a:t>
            </a:r>
          </a:p>
        </p:txBody>
      </p:sp>
      <p:sp>
        <p:nvSpPr>
          <p:cNvPr id="6" name="Slide Number Placeholder 5">
            <a:extLst>
              <a:ext uri="{FF2B5EF4-FFF2-40B4-BE49-F238E27FC236}">
                <a16:creationId xmlns:a16="http://schemas.microsoft.com/office/drawing/2014/main" id="{F87A2E6B-A0EF-85D5-B8E9-510C93B251DB}"/>
              </a:ext>
            </a:extLst>
          </p:cNvPr>
          <p:cNvSpPr>
            <a:spLocks noGrp="1"/>
          </p:cNvSpPr>
          <p:nvPr>
            <p:ph type="sldNum" sz="quarter" idx="4"/>
          </p:nvPr>
        </p:nvSpPr>
        <p:spPr>
          <a:xfrm>
            <a:off x="10397750" y="6213846"/>
            <a:ext cx="409398" cy="365125"/>
          </a:xfrm>
          <a:prstGeom prst="rect">
            <a:avLst/>
          </a:prstGeom>
        </p:spPr>
        <p:txBody>
          <a:bodyPr vert="horz" lIns="91440" tIns="45720" rIns="91440" bIns="45720" rtlCol="0" anchor="ctr"/>
          <a:lstStyle>
            <a:lvl1pPr algn="r">
              <a:defRPr sz="1200">
                <a:solidFill>
                  <a:schemeClr val="accent4">
                    <a:lumMod val="50000"/>
                    <a:lumOff val="50000"/>
                  </a:schemeClr>
                </a:solidFill>
              </a:defRPr>
            </a:lvl1pPr>
          </a:lstStyle>
          <a:p>
            <a:fld id="{6FF9B090-397C-D745-B26D-388A8603260D}" type="slidenum">
              <a:rPr lang="fi-FI" smtClean="0"/>
              <a:pPr/>
              <a:t>‹#›</a:t>
            </a:fld>
            <a:endParaRPr lang="fi-FI"/>
          </a:p>
        </p:txBody>
      </p:sp>
    </p:spTree>
    <p:extLst>
      <p:ext uri="{BB962C8B-B14F-4D97-AF65-F5344CB8AC3E}">
        <p14:creationId xmlns:p14="http://schemas.microsoft.com/office/powerpoint/2010/main" val="3537670126"/>
      </p:ext>
    </p:extLst>
  </p:cSld>
  <p:clrMap bg1="lt1" tx1="dk1" bg2="lt2" tx2="dk2" accent1="accent1" accent2="accent2" accent3="accent3" accent4="accent4" accent5="accent5" accent6="accent6" hlink="hlink" folHlink="folHlink"/>
  <p:sldLayoutIdLst>
    <p:sldLayoutId id="2147483894" r:id="rId1"/>
    <p:sldLayoutId id="2147483896" r:id="rId2"/>
    <p:sldLayoutId id="2147483895" r:id="rId3"/>
    <p:sldLayoutId id="2147483898" r:id="rId4"/>
    <p:sldLayoutId id="2147483897" r:id="rId5"/>
    <p:sldLayoutId id="2147483908" r:id="rId6"/>
  </p:sldLayoutIdLst>
  <p:txStyles>
    <p:titleStyle>
      <a:lvl1pPr algn="l" defTabSz="914400" rtl="0" eaLnBrk="1" latinLnBrk="0" hangingPunct="1">
        <a:lnSpc>
          <a:spcPct val="90000"/>
        </a:lnSpc>
        <a:spcBef>
          <a:spcPct val="0"/>
        </a:spcBef>
        <a:buNone/>
        <a:defRPr sz="4400" kern="1200">
          <a:solidFill>
            <a:schemeClr val="accent4"/>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4"/>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4"/>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4"/>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10806-493F-132E-0D2E-D75D41432495}"/>
              </a:ext>
            </a:extLst>
          </p:cNvPr>
          <p:cNvSpPr>
            <a:spLocks noGrp="1"/>
          </p:cNvSpPr>
          <p:nvPr>
            <p:ph type="title"/>
          </p:nvPr>
        </p:nvSpPr>
        <p:spPr>
          <a:xfrm>
            <a:off x="549965" y="535510"/>
            <a:ext cx="10260000" cy="1325563"/>
          </a:xfrm>
          <a:prstGeom prst="rect">
            <a:avLst/>
          </a:prstGeom>
        </p:spPr>
        <p:txBody>
          <a:bodyPr vert="horz" lIns="91440" tIns="45720" rIns="91440" bIns="45720" rtlCol="0" anchor="b">
            <a:normAutofit/>
          </a:bodyPr>
          <a:lstStyle/>
          <a:p>
            <a:r>
              <a:rPr lang="en-GB"/>
              <a:t>Click to edit Master title style</a:t>
            </a:r>
            <a:endParaRPr lang="fi-FI"/>
          </a:p>
        </p:txBody>
      </p:sp>
      <p:sp>
        <p:nvSpPr>
          <p:cNvPr id="3" name="Text Placeholder 2">
            <a:extLst>
              <a:ext uri="{FF2B5EF4-FFF2-40B4-BE49-F238E27FC236}">
                <a16:creationId xmlns:a16="http://schemas.microsoft.com/office/drawing/2014/main" id="{7504D146-646D-D54B-D78B-31FF201B629E}"/>
              </a:ext>
            </a:extLst>
          </p:cNvPr>
          <p:cNvSpPr>
            <a:spLocks noGrp="1"/>
          </p:cNvSpPr>
          <p:nvPr>
            <p:ph type="body" idx="1"/>
          </p:nvPr>
        </p:nvSpPr>
        <p:spPr>
          <a:xfrm>
            <a:off x="549965" y="2044748"/>
            <a:ext cx="10260000" cy="39522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C4024139-035D-0AA1-BB99-874ED2891B38}"/>
              </a:ext>
            </a:extLst>
          </p:cNvPr>
          <p:cNvSpPr>
            <a:spLocks noGrp="1"/>
          </p:cNvSpPr>
          <p:nvPr>
            <p:ph type="dt" sz="half" idx="2"/>
          </p:nvPr>
        </p:nvSpPr>
        <p:spPr>
          <a:xfrm>
            <a:off x="9329995" y="6213846"/>
            <a:ext cx="963149"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fld id="{84F32CFB-8CF4-1C49-BC5F-593B5F3D3B14}" type="datetimeFigureOut">
              <a:rPr lang="fi-FI" smtClean="0"/>
              <a:pPr/>
              <a:t>12.10.2023</a:t>
            </a:fld>
            <a:endParaRPr lang="fi-FI"/>
          </a:p>
        </p:txBody>
      </p:sp>
      <p:sp>
        <p:nvSpPr>
          <p:cNvPr id="5" name="Footer Placeholder 4">
            <a:extLst>
              <a:ext uri="{FF2B5EF4-FFF2-40B4-BE49-F238E27FC236}">
                <a16:creationId xmlns:a16="http://schemas.microsoft.com/office/drawing/2014/main" id="{4979ABD9-72EF-74E9-13CE-7645C8EAE364}"/>
              </a:ext>
            </a:extLst>
          </p:cNvPr>
          <p:cNvSpPr>
            <a:spLocks noGrp="1"/>
          </p:cNvSpPr>
          <p:nvPr>
            <p:ph type="ftr" sz="quarter" idx="3"/>
          </p:nvPr>
        </p:nvSpPr>
        <p:spPr>
          <a:xfrm>
            <a:off x="5093553" y="6213846"/>
            <a:ext cx="4114800"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r>
              <a:rPr lang="fi-FI"/>
              <a:t>Alatunniste</a:t>
            </a:r>
          </a:p>
        </p:txBody>
      </p:sp>
      <p:sp>
        <p:nvSpPr>
          <p:cNvPr id="6" name="Slide Number Placeholder 5">
            <a:extLst>
              <a:ext uri="{FF2B5EF4-FFF2-40B4-BE49-F238E27FC236}">
                <a16:creationId xmlns:a16="http://schemas.microsoft.com/office/drawing/2014/main" id="{F87A2E6B-A0EF-85D5-B8E9-510C93B251DB}"/>
              </a:ext>
            </a:extLst>
          </p:cNvPr>
          <p:cNvSpPr>
            <a:spLocks noGrp="1"/>
          </p:cNvSpPr>
          <p:nvPr>
            <p:ph type="sldNum" sz="quarter" idx="4"/>
          </p:nvPr>
        </p:nvSpPr>
        <p:spPr>
          <a:xfrm>
            <a:off x="10397750" y="6213846"/>
            <a:ext cx="409398" cy="365125"/>
          </a:xfrm>
          <a:prstGeom prst="rect">
            <a:avLst/>
          </a:prstGeom>
        </p:spPr>
        <p:txBody>
          <a:bodyPr vert="horz" lIns="91440" tIns="45720" rIns="91440" bIns="45720" rtlCol="0" anchor="ctr"/>
          <a:lstStyle>
            <a:lvl1pPr algn="r">
              <a:defRPr sz="1200">
                <a:solidFill>
                  <a:schemeClr val="accent4">
                    <a:lumMod val="50000"/>
                    <a:lumOff val="50000"/>
                  </a:schemeClr>
                </a:solidFill>
              </a:defRPr>
            </a:lvl1pPr>
          </a:lstStyle>
          <a:p>
            <a:fld id="{6FF9B090-397C-D745-B26D-388A8603260D}" type="slidenum">
              <a:rPr lang="fi-FI" smtClean="0"/>
              <a:pPr/>
              <a:t>‹#›</a:t>
            </a:fld>
            <a:endParaRPr lang="fi-FI"/>
          </a:p>
        </p:txBody>
      </p:sp>
    </p:spTree>
    <p:extLst>
      <p:ext uri="{BB962C8B-B14F-4D97-AF65-F5344CB8AC3E}">
        <p14:creationId xmlns:p14="http://schemas.microsoft.com/office/powerpoint/2010/main" val="3164357975"/>
      </p:ext>
    </p:extLst>
  </p:cSld>
  <p:clrMap bg1="lt1" tx1="dk1" bg2="lt2" tx2="dk2" accent1="accent1" accent2="accent2" accent3="accent3" accent4="accent4" accent5="accent5" accent6="accent6" hlink="hlink" folHlink="folHlink"/>
  <p:sldLayoutIdLst>
    <p:sldLayoutId id="2147483910" r:id="rId1"/>
    <p:sldLayoutId id="2147483792" r:id="rId2"/>
    <p:sldLayoutId id="2147483793" r:id="rId3"/>
    <p:sldLayoutId id="2147483794" r:id="rId4"/>
    <p:sldLayoutId id="2147483795" r:id="rId5"/>
    <p:sldLayoutId id="2147483796" r:id="rId6"/>
    <p:sldLayoutId id="2147483797" r:id="rId7"/>
  </p:sldLayoutIdLst>
  <p:txStyles>
    <p:titleStyle>
      <a:lvl1pPr algn="l" defTabSz="914400" rtl="0" eaLnBrk="1" latinLnBrk="0" hangingPunct="1">
        <a:lnSpc>
          <a:spcPct val="90000"/>
        </a:lnSpc>
        <a:spcBef>
          <a:spcPct val="0"/>
        </a:spcBef>
        <a:buNone/>
        <a:defRPr sz="4400" kern="1200">
          <a:solidFill>
            <a:schemeClr val="accent4"/>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4"/>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4"/>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4"/>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4675C3-A68A-494B-A887-BB4F9C595953}"/>
              </a:ext>
            </a:extLst>
          </p:cNvPr>
          <p:cNvSpPr>
            <a:spLocks noGrp="1"/>
          </p:cNvSpPr>
          <p:nvPr>
            <p:ph type="title"/>
          </p:nvPr>
        </p:nvSpPr>
        <p:spPr>
          <a:xfrm>
            <a:off x="673668" y="487242"/>
            <a:ext cx="9569557" cy="613182"/>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3124F11B-CC2F-4841-B144-357C828B93CC}"/>
              </a:ext>
            </a:extLst>
          </p:cNvPr>
          <p:cNvSpPr>
            <a:spLocks noGrp="1"/>
          </p:cNvSpPr>
          <p:nvPr>
            <p:ph type="body" idx="1"/>
          </p:nvPr>
        </p:nvSpPr>
        <p:spPr>
          <a:xfrm>
            <a:off x="673669" y="1299308"/>
            <a:ext cx="11205372" cy="47293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5B16872D-DE43-4755-8211-BDAE2EE6B3BF}"/>
              </a:ext>
            </a:extLst>
          </p:cNvPr>
          <p:cNvSpPr>
            <a:spLocks noGrp="1"/>
          </p:cNvSpPr>
          <p:nvPr>
            <p:ph type="dt" sz="half" idx="2"/>
          </p:nvPr>
        </p:nvSpPr>
        <p:spPr>
          <a:xfrm>
            <a:off x="9983495" y="6257748"/>
            <a:ext cx="1074804" cy="365125"/>
          </a:xfrm>
          <a:prstGeom prst="rect">
            <a:avLst/>
          </a:prstGeom>
        </p:spPr>
        <p:txBody>
          <a:bodyPr vert="horz" lIns="91440" tIns="45720" rIns="91440" bIns="45720" rtlCol="0" anchor="ctr"/>
          <a:lstStyle>
            <a:lvl1pPr algn="ctr">
              <a:defRPr sz="1200">
                <a:solidFill>
                  <a:schemeClr val="tx1"/>
                </a:solidFill>
                <a:latin typeface="Poppins SemiBold" panose="00000700000000000000" pitchFamily="2" charset="0"/>
                <a:cs typeface="Poppins SemiBold" panose="00000700000000000000" pitchFamily="2" charset="0"/>
              </a:defRPr>
            </a:lvl1pPr>
          </a:lstStyle>
          <a:p>
            <a:fld id="{6F3F4CD8-536F-4549-973D-0FBA9CAF6C21}" type="datetime1">
              <a:rPr lang="fi-FI" smtClean="0"/>
              <a:pPr/>
              <a:t>12.10.2023</a:t>
            </a:fld>
            <a:endParaRPr lang="fi-FI"/>
          </a:p>
        </p:txBody>
      </p:sp>
      <p:sp>
        <p:nvSpPr>
          <p:cNvPr id="6" name="Slide Number Placeholder 5">
            <a:extLst>
              <a:ext uri="{FF2B5EF4-FFF2-40B4-BE49-F238E27FC236}">
                <a16:creationId xmlns:a16="http://schemas.microsoft.com/office/drawing/2014/main" id="{7ED66FFF-A4FB-4489-9B49-5DDC688AAB1C}"/>
              </a:ext>
            </a:extLst>
          </p:cNvPr>
          <p:cNvSpPr>
            <a:spLocks noGrp="1"/>
          </p:cNvSpPr>
          <p:nvPr>
            <p:ph type="sldNum" sz="quarter" idx="4"/>
          </p:nvPr>
        </p:nvSpPr>
        <p:spPr>
          <a:xfrm>
            <a:off x="11275568" y="6257749"/>
            <a:ext cx="603473" cy="365125"/>
          </a:xfrm>
          <a:prstGeom prst="rect">
            <a:avLst/>
          </a:prstGeom>
        </p:spPr>
        <p:txBody>
          <a:bodyPr vert="horz" lIns="91440" tIns="45720" rIns="91440" bIns="45720" rtlCol="0" anchor="ctr"/>
          <a:lstStyle>
            <a:lvl1pPr algn="ctr">
              <a:defRPr sz="1200">
                <a:solidFill>
                  <a:schemeClr val="tx1"/>
                </a:solidFill>
                <a:latin typeface="Poppins SemiBold" panose="00000700000000000000" pitchFamily="2" charset="0"/>
                <a:cs typeface="Poppins SemiBold" panose="00000700000000000000" pitchFamily="2" charset="0"/>
              </a:defRPr>
            </a:lvl1pPr>
          </a:lstStyle>
          <a:p>
            <a:fld id="{D5C7B8F6-2765-465B-BF52-D1DF320C1AE3}" type="slidenum">
              <a:rPr lang="fi-FI" smtClean="0"/>
              <a:pPr/>
              <a:t>‹#›</a:t>
            </a:fld>
            <a:endParaRPr lang="fi-FI"/>
          </a:p>
        </p:txBody>
      </p:sp>
      <p:sp>
        <p:nvSpPr>
          <p:cNvPr id="18" name="Footer Placeholder 4">
            <a:extLst>
              <a:ext uri="{FF2B5EF4-FFF2-40B4-BE49-F238E27FC236}">
                <a16:creationId xmlns:a16="http://schemas.microsoft.com/office/drawing/2014/main" id="{34F72BBA-3120-418C-94D3-114F2CB3192E}"/>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pic>
        <p:nvPicPr>
          <p:cNvPr id="54" name="Picture 53">
            <a:extLst>
              <a:ext uri="{FF2B5EF4-FFF2-40B4-BE49-F238E27FC236}">
                <a16:creationId xmlns:a16="http://schemas.microsoft.com/office/drawing/2014/main" id="{B4A78410-7DAE-4BD5-ACEE-CAF6BFA9404C}"/>
              </a:ext>
            </a:extLst>
          </p:cNvPr>
          <p:cNvPicPr>
            <a:picLocks noChangeAspect="1"/>
          </p:cNvPicPr>
          <p:nvPr userDrawn="1"/>
        </p:nvPicPr>
        <p:blipFill>
          <a:blip r:embed="rId55">
            <a:extLst>
              <a:ext uri="{28A0092B-C50C-407E-A947-70E740481C1C}">
                <a14:useLocalDpi xmlns:a14="http://schemas.microsoft.com/office/drawing/2010/main" val="0"/>
              </a:ext>
            </a:extLst>
          </a:blip>
          <a:stretch>
            <a:fillRect/>
          </a:stretch>
        </p:blipFill>
        <p:spPr>
          <a:xfrm>
            <a:off x="11057517" y="431617"/>
            <a:ext cx="821524" cy="696339"/>
          </a:xfrm>
          <a:prstGeom prst="rect">
            <a:avLst/>
          </a:prstGeom>
        </p:spPr>
      </p:pic>
      <p:pic>
        <p:nvPicPr>
          <p:cNvPr id="7" name="Picture 6">
            <a:extLst>
              <a:ext uri="{FF2B5EF4-FFF2-40B4-BE49-F238E27FC236}">
                <a16:creationId xmlns:a16="http://schemas.microsoft.com/office/drawing/2014/main" id="{768F5E9F-A37F-4244-A1FD-705A898F7F45}"/>
              </a:ext>
            </a:extLst>
          </p:cNvPr>
          <p:cNvPicPr>
            <a:picLocks noChangeAspect="1"/>
          </p:cNvPicPr>
          <p:nvPr userDrawn="1"/>
        </p:nvPicPr>
        <p:blipFill>
          <a:blip r:embed="rId56">
            <a:extLst>
              <a:ext uri="{28A0092B-C50C-407E-A947-70E740481C1C}">
                <a14:useLocalDpi xmlns:a14="http://schemas.microsoft.com/office/drawing/2010/main" val="0"/>
              </a:ext>
            </a:extLst>
          </a:blip>
          <a:srcRect/>
          <a:stretch/>
        </p:blipFill>
        <p:spPr>
          <a:xfrm>
            <a:off x="673668" y="6242935"/>
            <a:ext cx="2317555" cy="379938"/>
          </a:xfrm>
          <a:prstGeom prst="rect">
            <a:avLst/>
          </a:prstGeom>
        </p:spPr>
      </p:pic>
    </p:spTree>
    <p:extLst>
      <p:ext uri="{BB962C8B-B14F-4D97-AF65-F5344CB8AC3E}">
        <p14:creationId xmlns:p14="http://schemas.microsoft.com/office/powerpoint/2010/main" val="2809571602"/>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 id="2147483829" r:id="rId26"/>
    <p:sldLayoutId id="2147483830" r:id="rId27"/>
    <p:sldLayoutId id="2147483831" r:id="rId28"/>
    <p:sldLayoutId id="2147483832" r:id="rId29"/>
    <p:sldLayoutId id="2147483833" r:id="rId30"/>
    <p:sldLayoutId id="2147483834" r:id="rId31"/>
    <p:sldLayoutId id="2147483835" r:id="rId32"/>
    <p:sldLayoutId id="2147483836" r:id="rId33"/>
    <p:sldLayoutId id="2147483837" r:id="rId34"/>
    <p:sldLayoutId id="2147483838" r:id="rId35"/>
    <p:sldLayoutId id="2147483839" r:id="rId36"/>
    <p:sldLayoutId id="2147483840" r:id="rId37"/>
    <p:sldLayoutId id="2147483841" r:id="rId38"/>
    <p:sldLayoutId id="2147483842" r:id="rId39"/>
    <p:sldLayoutId id="2147483843" r:id="rId40"/>
    <p:sldLayoutId id="2147483844" r:id="rId41"/>
    <p:sldLayoutId id="2147483845" r:id="rId42"/>
    <p:sldLayoutId id="2147483846" r:id="rId43"/>
    <p:sldLayoutId id="2147483847" r:id="rId44"/>
    <p:sldLayoutId id="2147483848" r:id="rId45"/>
    <p:sldLayoutId id="2147483849" r:id="rId46"/>
    <p:sldLayoutId id="2147483850" r:id="rId47"/>
    <p:sldLayoutId id="2147483851" r:id="rId48"/>
    <p:sldLayoutId id="2147483852" r:id="rId49"/>
    <p:sldLayoutId id="2147483853" r:id="rId50"/>
    <p:sldLayoutId id="2147483854" r:id="rId51"/>
    <p:sldLayoutId id="2147483855" r:id="rId52"/>
    <p:sldLayoutId id="2147483856" r:id="rId53"/>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p:txStyles>
    <p:titleStyle>
      <a:lvl1pPr algn="l" defTabSz="914400" rtl="0" eaLnBrk="1" latinLnBrk="0" hangingPunct="1">
        <a:lnSpc>
          <a:spcPct val="90000"/>
        </a:lnSpc>
        <a:spcBef>
          <a:spcPct val="0"/>
        </a:spcBef>
        <a:buNone/>
        <a:defRPr sz="4400" kern="1200" spc="0">
          <a:solidFill>
            <a:schemeClr val="tx1"/>
          </a:solidFill>
          <a:latin typeface="Poppins ExtraBold" panose="00000900000000000000" pitchFamily="2" charset="0"/>
          <a:ea typeface="+mj-ea"/>
          <a:cs typeface="Poppins ExtraBold" panose="000009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Poppins ExtraLight" panose="00000300000000000000" pitchFamily="2" charset="0"/>
          <a:ea typeface="+mn-ea"/>
          <a:cs typeface="Poppins ExtraLight" panose="000003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ExtraLight" panose="00000300000000000000" pitchFamily="2" charset="0"/>
          <a:ea typeface="+mn-ea"/>
          <a:cs typeface="Poppins ExtraLight" panose="000003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ExtraLight" panose="00000300000000000000" pitchFamily="2" charset="0"/>
          <a:ea typeface="+mn-ea"/>
          <a:cs typeface="Poppins ExtraLight" panose="000003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ExtraLight" panose="00000300000000000000" pitchFamily="2" charset="0"/>
          <a:ea typeface="+mn-ea"/>
          <a:cs typeface="Poppins ExtraLight" panose="000003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ExtraLight" panose="00000300000000000000" pitchFamily="2" charset="0"/>
          <a:ea typeface="+mn-ea"/>
          <a:cs typeface="Poppins ExtraLight" panose="000003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4675C3-A68A-494B-A887-BB4F9C595953}"/>
              </a:ext>
            </a:extLst>
          </p:cNvPr>
          <p:cNvSpPr>
            <a:spLocks noGrp="1"/>
          </p:cNvSpPr>
          <p:nvPr>
            <p:ph type="title"/>
          </p:nvPr>
        </p:nvSpPr>
        <p:spPr>
          <a:xfrm>
            <a:off x="673668" y="487242"/>
            <a:ext cx="9569557" cy="613182"/>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3124F11B-CC2F-4841-B144-357C828B93CC}"/>
              </a:ext>
            </a:extLst>
          </p:cNvPr>
          <p:cNvSpPr>
            <a:spLocks noGrp="1"/>
          </p:cNvSpPr>
          <p:nvPr>
            <p:ph type="body" idx="1"/>
          </p:nvPr>
        </p:nvSpPr>
        <p:spPr>
          <a:xfrm>
            <a:off x="673669" y="1299308"/>
            <a:ext cx="11205372" cy="47293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5B16872D-DE43-4755-8211-BDAE2EE6B3BF}"/>
              </a:ext>
            </a:extLst>
          </p:cNvPr>
          <p:cNvSpPr>
            <a:spLocks noGrp="1"/>
          </p:cNvSpPr>
          <p:nvPr>
            <p:ph type="dt" sz="half" idx="2"/>
          </p:nvPr>
        </p:nvSpPr>
        <p:spPr>
          <a:xfrm>
            <a:off x="9983495" y="6257748"/>
            <a:ext cx="1074804" cy="365125"/>
          </a:xfrm>
          <a:prstGeom prst="rect">
            <a:avLst/>
          </a:prstGeom>
        </p:spPr>
        <p:txBody>
          <a:bodyPr vert="horz" lIns="91440" tIns="45720" rIns="91440" bIns="45720" rtlCol="0" anchor="ctr"/>
          <a:lstStyle>
            <a:lvl1pPr algn="ctr">
              <a:defRPr sz="1200">
                <a:solidFill>
                  <a:schemeClr val="tx1"/>
                </a:solidFill>
                <a:latin typeface="Poppins SemiBold" panose="00000700000000000000" pitchFamily="2" charset="0"/>
                <a:cs typeface="Poppins SemiBold" panose="00000700000000000000" pitchFamily="2" charset="0"/>
              </a:defRPr>
            </a:lvl1pPr>
          </a:lstStyle>
          <a:p>
            <a:fld id="{6F3F4CD8-536F-4549-973D-0FBA9CAF6C21}" type="datetime1">
              <a:rPr lang="fi-FI" smtClean="0"/>
              <a:pPr/>
              <a:t>12.10.2023</a:t>
            </a:fld>
            <a:endParaRPr lang="fi-FI"/>
          </a:p>
        </p:txBody>
      </p:sp>
      <p:sp>
        <p:nvSpPr>
          <p:cNvPr id="6" name="Slide Number Placeholder 5">
            <a:extLst>
              <a:ext uri="{FF2B5EF4-FFF2-40B4-BE49-F238E27FC236}">
                <a16:creationId xmlns:a16="http://schemas.microsoft.com/office/drawing/2014/main" id="{7ED66FFF-A4FB-4489-9B49-5DDC688AAB1C}"/>
              </a:ext>
            </a:extLst>
          </p:cNvPr>
          <p:cNvSpPr>
            <a:spLocks noGrp="1"/>
          </p:cNvSpPr>
          <p:nvPr>
            <p:ph type="sldNum" sz="quarter" idx="4"/>
          </p:nvPr>
        </p:nvSpPr>
        <p:spPr>
          <a:xfrm>
            <a:off x="11275568" y="6257749"/>
            <a:ext cx="603473" cy="365125"/>
          </a:xfrm>
          <a:prstGeom prst="rect">
            <a:avLst/>
          </a:prstGeom>
        </p:spPr>
        <p:txBody>
          <a:bodyPr vert="horz" lIns="91440" tIns="45720" rIns="91440" bIns="45720" rtlCol="0" anchor="ctr"/>
          <a:lstStyle>
            <a:lvl1pPr algn="ctr">
              <a:defRPr sz="1200">
                <a:solidFill>
                  <a:schemeClr val="tx1"/>
                </a:solidFill>
                <a:latin typeface="Poppins SemiBold" panose="00000700000000000000" pitchFamily="2" charset="0"/>
                <a:cs typeface="Poppins SemiBold" panose="00000700000000000000" pitchFamily="2" charset="0"/>
              </a:defRPr>
            </a:lvl1pPr>
          </a:lstStyle>
          <a:p>
            <a:fld id="{D5C7B8F6-2765-465B-BF52-D1DF320C1AE3}" type="slidenum">
              <a:rPr lang="fi-FI" smtClean="0"/>
              <a:pPr/>
              <a:t>‹#›</a:t>
            </a:fld>
            <a:endParaRPr lang="fi-FI"/>
          </a:p>
        </p:txBody>
      </p:sp>
      <p:sp>
        <p:nvSpPr>
          <p:cNvPr id="18" name="Footer Placeholder 4">
            <a:extLst>
              <a:ext uri="{FF2B5EF4-FFF2-40B4-BE49-F238E27FC236}">
                <a16:creationId xmlns:a16="http://schemas.microsoft.com/office/drawing/2014/main" id="{34F72BBA-3120-418C-94D3-114F2CB3192E}"/>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pic>
        <p:nvPicPr>
          <p:cNvPr id="40" name="Picture 39" descr="Shape&#10;&#10;Description automatically generated with medium confidence">
            <a:extLst>
              <a:ext uri="{FF2B5EF4-FFF2-40B4-BE49-F238E27FC236}">
                <a16:creationId xmlns:a16="http://schemas.microsoft.com/office/drawing/2014/main" id="{9795C16B-058E-4860-BEEA-26A96F855860}"/>
              </a:ext>
            </a:extLst>
          </p:cNvPr>
          <p:cNvPicPr>
            <a:picLocks noChangeAspect="1"/>
          </p:cNvPicPr>
          <p:nvPr userDrawn="1"/>
        </p:nvPicPr>
        <p:blipFill>
          <a:blip r:embed="rId55">
            <a:extLst>
              <a:ext uri="{28A0092B-C50C-407E-A947-70E740481C1C}">
                <a14:useLocalDpi xmlns:a14="http://schemas.microsoft.com/office/drawing/2010/main" val="0"/>
              </a:ext>
            </a:extLst>
          </a:blip>
          <a:stretch>
            <a:fillRect/>
          </a:stretch>
        </p:blipFill>
        <p:spPr>
          <a:xfrm>
            <a:off x="5458447" y="6329328"/>
            <a:ext cx="1505353" cy="221966"/>
          </a:xfrm>
          <a:prstGeom prst="rect">
            <a:avLst/>
          </a:prstGeom>
        </p:spPr>
      </p:pic>
      <p:pic>
        <p:nvPicPr>
          <p:cNvPr id="54" name="Picture 53">
            <a:extLst>
              <a:ext uri="{FF2B5EF4-FFF2-40B4-BE49-F238E27FC236}">
                <a16:creationId xmlns:a16="http://schemas.microsoft.com/office/drawing/2014/main" id="{B4A78410-7DAE-4BD5-ACEE-CAF6BFA9404C}"/>
              </a:ext>
            </a:extLst>
          </p:cNvPr>
          <p:cNvPicPr>
            <a:picLocks noChangeAspect="1"/>
          </p:cNvPicPr>
          <p:nvPr userDrawn="1"/>
        </p:nvPicPr>
        <p:blipFill>
          <a:blip r:embed="rId56">
            <a:extLst>
              <a:ext uri="{28A0092B-C50C-407E-A947-70E740481C1C}">
                <a14:useLocalDpi xmlns:a14="http://schemas.microsoft.com/office/drawing/2010/main" val="0"/>
              </a:ext>
            </a:extLst>
          </a:blip>
          <a:stretch>
            <a:fillRect/>
          </a:stretch>
        </p:blipFill>
        <p:spPr>
          <a:xfrm>
            <a:off x="11057517" y="431617"/>
            <a:ext cx="821524" cy="696339"/>
          </a:xfrm>
          <a:prstGeom prst="rect">
            <a:avLst/>
          </a:prstGeom>
        </p:spPr>
      </p:pic>
      <p:pic>
        <p:nvPicPr>
          <p:cNvPr id="5" name="Picture 4" descr="A screenshot of a computer&#10;&#10;Description automatically generated with low confidence">
            <a:extLst>
              <a:ext uri="{FF2B5EF4-FFF2-40B4-BE49-F238E27FC236}">
                <a16:creationId xmlns:a16="http://schemas.microsoft.com/office/drawing/2014/main" id="{3BB21B03-6D48-6D14-4673-98540E91477F}"/>
              </a:ext>
            </a:extLst>
          </p:cNvPr>
          <p:cNvPicPr>
            <a:picLocks noChangeAspect="1"/>
          </p:cNvPicPr>
          <p:nvPr userDrawn="1"/>
        </p:nvPicPr>
        <p:blipFill>
          <a:blip r:embed="rId57">
            <a:extLst>
              <a:ext uri="{28A0092B-C50C-407E-A947-70E740481C1C}">
                <a14:useLocalDpi xmlns:a14="http://schemas.microsoft.com/office/drawing/2010/main" val="0"/>
              </a:ext>
            </a:extLst>
          </a:blip>
          <a:stretch>
            <a:fillRect/>
          </a:stretch>
        </p:blipFill>
        <p:spPr>
          <a:xfrm>
            <a:off x="673668" y="6088340"/>
            <a:ext cx="2428223" cy="703940"/>
          </a:xfrm>
          <a:prstGeom prst="rect">
            <a:avLst/>
          </a:prstGeom>
        </p:spPr>
      </p:pic>
    </p:spTree>
    <p:extLst>
      <p:ext uri="{BB962C8B-B14F-4D97-AF65-F5344CB8AC3E}">
        <p14:creationId xmlns:p14="http://schemas.microsoft.com/office/powerpoint/2010/main" val="281704369"/>
      </p:ext>
    </p:extLst>
  </p:cSld>
  <p:clrMap bg1="lt1" tx1="dk1" bg2="lt2" tx2="dk2" accent1="accent1" accent2="accent2" accent3="accent3" accent4="accent4" accent5="accent5" accent6="accent6" hlink="hlink" folHlink="folHlink"/>
  <p:sldLayoutIdLst>
    <p:sldLayoutId id="2147483885" r:id="rId1"/>
    <p:sldLayoutId id="2147483703" r:id="rId2"/>
    <p:sldLayoutId id="2147483778" r:id="rId3"/>
    <p:sldLayoutId id="2147483780" r:id="rId4"/>
    <p:sldLayoutId id="2147483779" r:id="rId5"/>
    <p:sldLayoutId id="2147483782" r:id="rId6"/>
    <p:sldLayoutId id="2147483781" r:id="rId7"/>
    <p:sldLayoutId id="2147483777" r:id="rId8"/>
    <p:sldLayoutId id="2147483783" r:id="rId9"/>
    <p:sldLayoutId id="2147483784" r:id="rId10"/>
    <p:sldLayoutId id="2147483786" r:id="rId11"/>
    <p:sldLayoutId id="2147483785" r:id="rId12"/>
    <p:sldLayoutId id="2147483788" r:id="rId13"/>
    <p:sldLayoutId id="2147483787" r:id="rId14"/>
    <p:sldLayoutId id="2147483886" r:id="rId15"/>
    <p:sldLayoutId id="2147483764" r:id="rId16"/>
    <p:sldLayoutId id="2147483713" r:id="rId17"/>
    <p:sldLayoutId id="2147483765" r:id="rId18"/>
    <p:sldLayoutId id="2147483888" r:id="rId19"/>
    <p:sldLayoutId id="2147483718" r:id="rId20"/>
    <p:sldLayoutId id="2147483887" r:id="rId21"/>
    <p:sldLayoutId id="2147483708" r:id="rId22"/>
    <p:sldLayoutId id="2147483734" r:id="rId23"/>
    <p:sldLayoutId id="2147483712" r:id="rId24"/>
    <p:sldLayoutId id="2147483735" r:id="rId25"/>
    <p:sldLayoutId id="2147483720" r:id="rId26"/>
    <p:sldLayoutId id="2147483736" r:id="rId27"/>
    <p:sldLayoutId id="2147483889" r:id="rId28"/>
    <p:sldLayoutId id="2147483802" r:id="rId29"/>
    <p:sldLayoutId id="2147483726" r:id="rId30"/>
    <p:sldLayoutId id="2147483727" r:id="rId31"/>
    <p:sldLayoutId id="2147483670" r:id="rId32"/>
    <p:sldLayoutId id="2147483737" r:id="rId33"/>
    <p:sldLayoutId id="2147483702" r:id="rId34"/>
    <p:sldLayoutId id="2147483738" r:id="rId35"/>
    <p:sldLayoutId id="2147483721" r:id="rId36"/>
    <p:sldLayoutId id="2147483739" r:id="rId37"/>
    <p:sldLayoutId id="2147483767" r:id="rId38"/>
    <p:sldLayoutId id="2147483770" r:id="rId39"/>
    <p:sldLayoutId id="2147483772" r:id="rId40"/>
    <p:sldLayoutId id="2147483789" r:id="rId41"/>
    <p:sldLayoutId id="2147483790" r:id="rId42"/>
    <p:sldLayoutId id="2147483791" r:id="rId43"/>
    <p:sldLayoutId id="2147483890" r:id="rId44"/>
    <p:sldLayoutId id="2147483891" r:id="rId45"/>
    <p:sldLayoutId id="2147483803" r:id="rId46"/>
    <p:sldLayoutId id="2147483804" r:id="rId47"/>
    <p:sldLayoutId id="2147483805" r:id="rId48"/>
    <p:sldLayoutId id="2147483806" r:id="rId49"/>
    <p:sldLayoutId id="2147483807" r:id="rId50"/>
    <p:sldLayoutId id="2147483808" r:id="rId51"/>
    <p:sldLayoutId id="2147483892" r:id="rId52"/>
    <p:sldLayoutId id="2147483893" r:id="rId53"/>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p:txStyles>
    <p:titleStyle>
      <a:lvl1pPr algn="l" defTabSz="914400" rtl="0" eaLnBrk="1" latinLnBrk="0" hangingPunct="1">
        <a:lnSpc>
          <a:spcPct val="90000"/>
        </a:lnSpc>
        <a:spcBef>
          <a:spcPct val="0"/>
        </a:spcBef>
        <a:buNone/>
        <a:defRPr sz="4400" kern="1200" spc="0">
          <a:solidFill>
            <a:schemeClr val="tx1"/>
          </a:solidFill>
          <a:latin typeface="Poppins ExtraBold" panose="00000900000000000000" pitchFamily="2" charset="0"/>
          <a:ea typeface="+mj-ea"/>
          <a:cs typeface="Poppins ExtraBold" panose="000009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Poppins ExtraLight" panose="00000300000000000000" pitchFamily="2" charset="0"/>
          <a:ea typeface="+mn-ea"/>
          <a:cs typeface="Poppins ExtraLight" panose="000003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ExtraLight" panose="00000300000000000000" pitchFamily="2" charset="0"/>
          <a:ea typeface="+mn-ea"/>
          <a:cs typeface="Poppins ExtraLight" panose="000003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ExtraLight" panose="00000300000000000000" pitchFamily="2" charset="0"/>
          <a:ea typeface="+mn-ea"/>
          <a:cs typeface="Poppins ExtraLight" panose="000003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ExtraLight" panose="00000300000000000000" pitchFamily="2" charset="0"/>
          <a:ea typeface="+mn-ea"/>
          <a:cs typeface="Poppins ExtraLight" panose="000003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ExtraLight" panose="00000300000000000000" pitchFamily="2" charset="0"/>
          <a:ea typeface="+mn-ea"/>
          <a:cs typeface="Poppins ExtraLight" panose="000003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5EA3D30-7FAC-406B-9DD1-8BCE0748A20E}"/>
              </a:ext>
            </a:extLst>
          </p:cNvPr>
          <p:cNvGraphicFramePr>
            <a:graphicFrameLocks noChangeAspect="1"/>
          </p:cNvGraphicFramePr>
          <p:nvPr userDrawn="1">
            <p:custDataLst>
              <p:tags r:id="rId56"/>
            </p:custDataLst>
            <p:extLst>
              <p:ext uri="{D42A27DB-BD31-4B8C-83A1-F6EECF244321}">
                <p14:modId xmlns:p14="http://schemas.microsoft.com/office/powerpoint/2010/main" val="22782122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7" imgW="592" imgH="591" progId="TCLayout.ActiveDocument.1">
                  <p:embed/>
                </p:oleObj>
              </mc:Choice>
              <mc:Fallback>
                <p:oleObj name="think-cell Slide" r:id="rId57" imgW="592" imgH="591" progId="TCLayout.ActiveDocument.1">
                  <p:embed/>
                  <p:pic>
                    <p:nvPicPr>
                      <p:cNvPr id="8" name="Object 7" hidden="1">
                        <a:extLst>
                          <a:ext uri="{FF2B5EF4-FFF2-40B4-BE49-F238E27FC236}">
                            <a16:creationId xmlns:a16="http://schemas.microsoft.com/office/drawing/2014/main" id="{F5EA3D30-7FAC-406B-9DD1-8BCE0748A20E}"/>
                          </a:ext>
                        </a:extLst>
                      </p:cNvPr>
                      <p:cNvPicPr/>
                      <p:nvPr/>
                    </p:nvPicPr>
                    <p:blipFill>
                      <a:blip r:embed="rId5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34675C3-A68A-494B-A887-BB4F9C595953}"/>
              </a:ext>
            </a:extLst>
          </p:cNvPr>
          <p:cNvSpPr>
            <a:spLocks noGrp="1"/>
          </p:cNvSpPr>
          <p:nvPr>
            <p:ph type="title"/>
          </p:nvPr>
        </p:nvSpPr>
        <p:spPr>
          <a:xfrm>
            <a:off x="673668" y="487242"/>
            <a:ext cx="9569557" cy="613182"/>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3124F11B-CC2F-4841-B144-357C828B93CC}"/>
              </a:ext>
            </a:extLst>
          </p:cNvPr>
          <p:cNvSpPr>
            <a:spLocks noGrp="1"/>
          </p:cNvSpPr>
          <p:nvPr>
            <p:ph type="body" idx="1"/>
          </p:nvPr>
        </p:nvSpPr>
        <p:spPr>
          <a:xfrm>
            <a:off x="673669" y="1299308"/>
            <a:ext cx="11205372" cy="47293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5B16872D-DE43-4755-8211-BDAE2EE6B3BF}"/>
              </a:ext>
            </a:extLst>
          </p:cNvPr>
          <p:cNvSpPr>
            <a:spLocks noGrp="1"/>
          </p:cNvSpPr>
          <p:nvPr>
            <p:ph type="dt" sz="half" idx="2"/>
          </p:nvPr>
        </p:nvSpPr>
        <p:spPr>
          <a:xfrm>
            <a:off x="9983495" y="6257748"/>
            <a:ext cx="1074804" cy="365125"/>
          </a:xfrm>
          <a:prstGeom prst="rect">
            <a:avLst/>
          </a:prstGeom>
        </p:spPr>
        <p:txBody>
          <a:bodyPr vert="horz" lIns="91440" tIns="45720" rIns="91440" bIns="45720" rtlCol="0" anchor="ctr"/>
          <a:lstStyle>
            <a:lvl1pPr algn="ctr">
              <a:defRPr sz="1200">
                <a:solidFill>
                  <a:schemeClr val="tx1"/>
                </a:solidFill>
                <a:latin typeface="Poppins SemiBold" panose="00000700000000000000" pitchFamily="2" charset="0"/>
                <a:cs typeface="Poppins SemiBold" panose="00000700000000000000" pitchFamily="2" charset="0"/>
              </a:defRPr>
            </a:lvl1pPr>
          </a:lstStyle>
          <a:p>
            <a:fld id="{6F3F4CD8-536F-4549-973D-0FBA9CAF6C21}" type="datetime1">
              <a:rPr lang="fi-FI" smtClean="0"/>
              <a:pPr/>
              <a:t>12.10.2023</a:t>
            </a:fld>
            <a:endParaRPr lang="fi-FI"/>
          </a:p>
        </p:txBody>
      </p:sp>
      <p:sp>
        <p:nvSpPr>
          <p:cNvPr id="6" name="Slide Number Placeholder 5">
            <a:extLst>
              <a:ext uri="{FF2B5EF4-FFF2-40B4-BE49-F238E27FC236}">
                <a16:creationId xmlns:a16="http://schemas.microsoft.com/office/drawing/2014/main" id="{7ED66FFF-A4FB-4489-9B49-5DDC688AAB1C}"/>
              </a:ext>
            </a:extLst>
          </p:cNvPr>
          <p:cNvSpPr>
            <a:spLocks noGrp="1"/>
          </p:cNvSpPr>
          <p:nvPr>
            <p:ph type="sldNum" sz="quarter" idx="4"/>
          </p:nvPr>
        </p:nvSpPr>
        <p:spPr>
          <a:xfrm>
            <a:off x="11275568" y="6257749"/>
            <a:ext cx="603473" cy="365125"/>
          </a:xfrm>
          <a:prstGeom prst="rect">
            <a:avLst/>
          </a:prstGeom>
        </p:spPr>
        <p:txBody>
          <a:bodyPr vert="horz" lIns="91440" tIns="45720" rIns="91440" bIns="45720" rtlCol="0" anchor="ctr"/>
          <a:lstStyle>
            <a:lvl1pPr algn="ctr">
              <a:defRPr sz="1200">
                <a:solidFill>
                  <a:schemeClr val="tx1"/>
                </a:solidFill>
                <a:latin typeface="Poppins SemiBold" panose="00000700000000000000" pitchFamily="2" charset="0"/>
                <a:cs typeface="Poppins SemiBold" panose="00000700000000000000" pitchFamily="2" charset="0"/>
              </a:defRPr>
            </a:lvl1pPr>
          </a:lstStyle>
          <a:p>
            <a:fld id="{D5C7B8F6-2765-465B-BF52-D1DF320C1AE3}" type="slidenum">
              <a:rPr lang="fi-FI" smtClean="0"/>
              <a:pPr/>
              <a:t>‹#›</a:t>
            </a:fld>
            <a:endParaRPr lang="fi-FI"/>
          </a:p>
        </p:txBody>
      </p:sp>
      <p:sp>
        <p:nvSpPr>
          <p:cNvPr id="18" name="Footer Placeholder 4">
            <a:extLst>
              <a:ext uri="{FF2B5EF4-FFF2-40B4-BE49-F238E27FC236}">
                <a16:creationId xmlns:a16="http://schemas.microsoft.com/office/drawing/2014/main" id="{34F72BBA-3120-418C-94D3-114F2CB3192E}"/>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r>
              <a:rPr lang="fi-FI"/>
              <a:t>Alatunniste</a:t>
            </a:r>
          </a:p>
        </p:txBody>
      </p:sp>
      <p:pic>
        <p:nvPicPr>
          <p:cNvPr id="54" name="Picture 53">
            <a:extLst>
              <a:ext uri="{FF2B5EF4-FFF2-40B4-BE49-F238E27FC236}">
                <a16:creationId xmlns:a16="http://schemas.microsoft.com/office/drawing/2014/main" id="{B4A78410-7DAE-4BD5-ACEE-CAF6BFA9404C}"/>
              </a:ext>
            </a:extLst>
          </p:cNvPr>
          <p:cNvPicPr>
            <a:picLocks noChangeAspect="1"/>
          </p:cNvPicPr>
          <p:nvPr userDrawn="1"/>
        </p:nvPicPr>
        <p:blipFill>
          <a:blip r:embed="rId59">
            <a:extLst>
              <a:ext uri="{28A0092B-C50C-407E-A947-70E740481C1C}">
                <a14:useLocalDpi xmlns:a14="http://schemas.microsoft.com/office/drawing/2010/main" val="0"/>
              </a:ext>
            </a:extLst>
          </a:blip>
          <a:stretch>
            <a:fillRect/>
          </a:stretch>
        </p:blipFill>
        <p:spPr>
          <a:xfrm>
            <a:off x="11057517" y="431617"/>
            <a:ext cx="821524" cy="696339"/>
          </a:xfrm>
          <a:prstGeom prst="rect">
            <a:avLst/>
          </a:prstGeom>
        </p:spPr>
      </p:pic>
      <p:pic>
        <p:nvPicPr>
          <p:cNvPr id="7" name="Picture 6">
            <a:extLst>
              <a:ext uri="{FF2B5EF4-FFF2-40B4-BE49-F238E27FC236}">
                <a16:creationId xmlns:a16="http://schemas.microsoft.com/office/drawing/2014/main" id="{768F5E9F-A37F-4244-A1FD-705A898F7F45}"/>
              </a:ext>
            </a:extLst>
          </p:cNvPr>
          <p:cNvPicPr>
            <a:picLocks noChangeAspect="1"/>
          </p:cNvPicPr>
          <p:nvPr userDrawn="1"/>
        </p:nvPicPr>
        <p:blipFill>
          <a:blip r:embed="rId60">
            <a:extLst>
              <a:ext uri="{28A0092B-C50C-407E-A947-70E740481C1C}">
                <a14:useLocalDpi xmlns:a14="http://schemas.microsoft.com/office/drawing/2010/main" val="0"/>
              </a:ext>
            </a:extLst>
          </a:blip>
          <a:srcRect/>
          <a:stretch/>
        </p:blipFill>
        <p:spPr>
          <a:xfrm>
            <a:off x="673668" y="6242935"/>
            <a:ext cx="2317555" cy="379938"/>
          </a:xfrm>
          <a:prstGeom prst="rect">
            <a:avLst/>
          </a:prstGeom>
        </p:spPr>
      </p:pic>
    </p:spTree>
    <p:extLst>
      <p:ext uri="{BB962C8B-B14F-4D97-AF65-F5344CB8AC3E}">
        <p14:creationId xmlns:p14="http://schemas.microsoft.com/office/powerpoint/2010/main" val="1846088995"/>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 id="2147483938" r:id="rId17"/>
    <p:sldLayoutId id="2147483939" r:id="rId18"/>
    <p:sldLayoutId id="2147483940" r:id="rId19"/>
    <p:sldLayoutId id="2147483941" r:id="rId20"/>
    <p:sldLayoutId id="2147483942" r:id="rId21"/>
    <p:sldLayoutId id="2147483943" r:id="rId22"/>
    <p:sldLayoutId id="2147483944" r:id="rId23"/>
    <p:sldLayoutId id="2147483945" r:id="rId24"/>
    <p:sldLayoutId id="2147483946" r:id="rId25"/>
    <p:sldLayoutId id="2147483947" r:id="rId26"/>
    <p:sldLayoutId id="2147483948" r:id="rId27"/>
    <p:sldLayoutId id="2147483949" r:id="rId28"/>
    <p:sldLayoutId id="2147483950" r:id="rId29"/>
    <p:sldLayoutId id="2147483951" r:id="rId30"/>
    <p:sldLayoutId id="2147483952" r:id="rId31"/>
    <p:sldLayoutId id="2147483953" r:id="rId32"/>
    <p:sldLayoutId id="2147483954" r:id="rId33"/>
    <p:sldLayoutId id="2147483955" r:id="rId34"/>
    <p:sldLayoutId id="2147483956" r:id="rId35"/>
    <p:sldLayoutId id="2147483957" r:id="rId36"/>
    <p:sldLayoutId id="2147483958" r:id="rId37"/>
    <p:sldLayoutId id="2147483959" r:id="rId38"/>
    <p:sldLayoutId id="2147483960" r:id="rId39"/>
    <p:sldLayoutId id="2147483961" r:id="rId40"/>
    <p:sldLayoutId id="2147483962" r:id="rId41"/>
    <p:sldLayoutId id="2147483963" r:id="rId42"/>
    <p:sldLayoutId id="2147483964" r:id="rId43"/>
    <p:sldLayoutId id="2147483965" r:id="rId44"/>
    <p:sldLayoutId id="2147483966" r:id="rId45"/>
    <p:sldLayoutId id="2147483967" r:id="rId46"/>
    <p:sldLayoutId id="2147483968" r:id="rId47"/>
    <p:sldLayoutId id="2147483969" r:id="rId48"/>
    <p:sldLayoutId id="2147483970" r:id="rId49"/>
    <p:sldLayoutId id="2147483971" r:id="rId50"/>
    <p:sldLayoutId id="2147483972" r:id="rId51"/>
    <p:sldLayoutId id="2147483973" r:id="rId52"/>
    <p:sldLayoutId id="2147483974" r:id="rId53"/>
    <p:sldLayoutId id="2147483975" r:id="rId54"/>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p:txStyles>
    <p:titleStyle>
      <a:lvl1pPr algn="l" defTabSz="914400" rtl="0" eaLnBrk="1" latinLnBrk="0" hangingPunct="1">
        <a:lnSpc>
          <a:spcPct val="90000"/>
        </a:lnSpc>
        <a:spcBef>
          <a:spcPct val="0"/>
        </a:spcBef>
        <a:buNone/>
        <a:defRPr sz="4400" kern="1200" spc="0">
          <a:solidFill>
            <a:schemeClr val="tx1"/>
          </a:solidFill>
          <a:latin typeface="Poppins ExtraBold" panose="00000900000000000000" pitchFamily="2" charset="0"/>
          <a:ea typeface="+mj-ea"/>
          <a:cs typeface="Poppins ExtraBold" panose="000009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Poppins ExtraLight" panose="00000300000000000000" pitchFamily="2" charset="0"/>
          <a:ea typeface="+mn-ea"/>
          <a:cs typeface="Poppins ExtraLight" panose="000003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ExtraLight" panose="00000300000000000000" pitchFamily="2" charset="0"/>
          <a:ea typeface="+mn-ea"/>
          <a:cs typeface="Poppins ExtraLight" panose="000003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ExtraLight" panose="00000300000000000000" pitchFamily="2" charset="0"/>
          <a:ea typeface="+mn-ea"/>
          <a:cs typeface="Poppins ExtraLight" panose="000003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ExtraLight" panose="00000300000000000000" pitchFamily="2" charset="0"/>
          <a:ea typeface="+mn-ea"/>
          <a:cs typeface="Poppins ExtraLight" panose="000003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ExtraLight" panose="00000300000000000000" pitchFamily="2" charset="0"/>
          <a:ea typeface="+mn-ea"/>
          <a:cs typeface="Poppins ExtraLight" panose="000003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10806-493F-132E-0D2E-D75D41432495}"/>
              </a:ext>
            </a:extLst>
          </p:cNvPr>
          <p:cNvSpPr>
            <a:spLocks noGrp="1"/>
          </p:cNvSpPr>
          <p:nvPr>
            <p:ph type="title"/>
          </p:nvPr>
        </p:nvSpPr>
        <p:spPr>
          <a:xfrm>
            <a:off x="549965" y="535510"/>
            <a:ext cx="10260000" cy="1325563"/>
          </a:xfrm>
          <a:prstGeom prst="rect">
            <a:avLst/>
          </a:prstGeom>
        </p:spPr>
        <p:txBody>
          <a:bodyPr vert="horz" lIns="91440" tIns="45720" rIns="91440" bIns="45720" rtlCol="0" anchor="b">
            <a:normAutofit/>
          </a:bodyPr>
          <a:lstStyle/>
          <a:p>
            <a:r>
              <a:rPr lang="fi-FI"/>
              <a:t>Muokkaa ots. perustyyl. napsautt.</a:t>
            </a:r>
          </a:p>
        </p:txBody>
      </p:sp>
      <p:sp>
        <p:nvSpPr>
          <p:cNvPr id="3" name="Text Placeholder 2">
            <a:extLst>
              <a:ext uri="{FF2B5EF4-FFF2-40B4-BE49-F238E27FC236}">
                <a16:creationId xmlns:a16="http://schemas.microsoft.com/office/drawing/2014/main" id="{7504D146-646D-D54B-D78B-31FF201B629E}"/>
              </a:ext>
            </a:extLst>
          </p:cNvPr>
          <p:cNvSpPr>
            <a:spLocks noGrp="1"/>
          </p:cNvSpPr>
          <p:nvPr>
            <p:ph type="body" idx="1"/>
          </p:nvPr>
        </p:nvSpPr>
        <p:spPr>
          <a:xfrm>
            <a:off x="549965" y="2044748"/>
            <a:ext cx="10260000" cy="395229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C4024139-035D-0AA1-BB99-874ED2891B38}"/>
              </a:ext>
            </a:extLst>
          </p:cNvPr>
          <p:cNvSpPr>
            <a:spLocks noGrp="1"/>
          </p:cNvSpPr>
          <p:nvPr>
            <p:ph type="dt" sz="half" idx="2"/>
          </p:nvPr>
        </p:nvSpPr>
        <p:spPr>
          <a:xfrm>
            <a:off x="9329995" y="6213846"/>
            <a:ext cx="963149"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fld id="{84F32CFB-8CF4-1C49-BC5F-593B5F3D3B14}" type="datetimeFigureOut">
              <a:rPr lang="fi-FI" smtClean="0"/>
              <a:pPr/>
              <a:t>12.10.2023</a:t>
            </a:fld>
            <a:endParaRPr lang="fi-FI"/>
          </a:p>
        </p:txBody>
      </p:sp>
      <p:sp>
        <p:nvSpPr>
          <p:cNvPr id="5" name="Footer Placeholder 4">
            <a:extLst>
              <a:ext uri="{FF2B5EF4-FFF2-40B4-BE49-F238E27FC236}">
                <a16:creationId xmlns:a16="http://schemas.microsoft.com/office/drawing/2014/main" id="{4979ABD9-72EF-74E9-13CE-7645C8EAE364}"/>
              </a:ext>
            </a:extLst>
          </p:cNvPr>
          <p:cNvSpPr>
            <a:spLocks noGrp="1"/>
          </p:cNvSpPr>
          <p:nvPr>
            <p:ph type="ftr" sz="quarter" idx="3"/>
          </p:nvPr>
        </p:nvSpPr>
        <p:spPr>
          <a:xfrm>
            <a:off x="5093553" y="6213846"/>
            <a:ext cx="4114800"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r>
              <a:rPr lang="fi-FI"/>
              <a:t>Alatunniste</a:t>
            </a:r>
          </a:p>
        </p:txBody>
      </p:sp>
      <p:sp>
        <p:nvSpPr>
          <p:cNvPr id="6" name="Slide Number Placeholder 5">
            <a:extLst>
              <a:ext uri="{FF2B5EF4-FFF2-40B4-BE49-F238E27FC236}">
                <a16:creationId xmlns:a16="http://schemas.microsoft.com/office/drawing/2014/main" id="{F87A2E6B-A0EF-85D5-B8E9-510C93B251DB}"/>
              </a:ext>
            </a:extLst>
          </p:cNvPr>
          <p:cNvSpPr>
            <a:spLocks noGrp="1"/>
          </p:cNvSpPr>
          <p:nvPr>
            <p:ph type="sldNum" sz="quarter" idx="4"/>
          </p:nvPr>
        </p:nvSpPr>
        <p:spPr>
          <a:xfrm>
            <a:off x="10397750" y="6213846"/>
            <a:ext cx="409398" cy="365125"/>
          </a:xfrm>
          <a:prstGeom prst="rect">
            <a:avLst/>
          </a:prstGeom>
        </p:spPr>
        <p:txBody>
          <a:bodyPr vert="horz" lIns="91440" tIns="45720" rIns="91440" bIns="45720" rtlCol="0" anchor="ctr"/>
          <a:lstStyle>
            <a:lvl1pPr algn="r">
              <a:defRPr sz="1200">
                <a:solidFill>
                  <a:schemeClr val="accent4">
                    <a:lumMod val="50000"/>
                    <a:lumOff val="50000"/>
                  </a:schemeClr>
                </a:solidFill>
              </a:defRPr>
            </a:lvl1pPr>
          </a:lstStyle>
          <a:p>
            <a:fld id="{6FF9B090-397C-D745-B26D-388A8603260D}" type="slidenum">
              <a:rPr lang="fi-FI" smtClean="0"/>
              <a:pPr/>
              <a:t>‹#›</a:t>
            </a:fld>
            <a:endParaRPr lang="fi-FI"/>
          </a:p>
        </p:txBody>
      </p:sp>
    </p:spTree>
    <p:extLst>
      <p:ext uri="{BB962C8B-B14F-4D97-AF65-F5344CB8AC3E}">
        <p14:creationId xmlns:p14="http://schemas.microsoft.com/office/powerpoint/2010/main" val="1899186546"/>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5" r:id="rId8"/>
  </p:sldLayoutIdLst>
  <p:txStyles>
    <p:titleStyle>
      <a:lvl1pPr algn="l" defTabSz="914400" rtl="0" eaLnBrk="1" latinLnBrk="0" hangingPunct="1">
        <a:lnSpc>
          <a:spcPct val="90000"/>
        </a:lnSpc>
        <a:spcBef>
          <a:spcPct val="0"/>
        </a:spcBef>
        <a:buNone/>
        <a:defRPr sz="4400" kern="1200">
          <a:solidFill>
            <a:schemeClr val="accent4"/>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4"/>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4"/>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4"/>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24.png"/><Relationship Id="rId2" Type="http://schemas.openxmlformats.org/officeDocument/2006/relationships/slideLayout" Target="../slideLayouts/slideLayout247.xml"/><Relationship Id="rId1" Type="http://schemas.openxmlformats.org/officeDocument/2006/relationships/tags" Target="../tags/tag57.xml"/><Relationship Id="rId6" Type="http://schemas.openxmlformats.org/officeDocument/2006/relationships/image" Target="../media/image3.png"/><Relationship Id="rId5" Type="http://schemas.openxmlformats.org/officeDocument/2006/relationships/image" Target="../media/image19.emf"/><Relationship Id="rId4" Type="http://schemas.openxmlformats.org/officeDocument/2006/relationships/oleObject" Target="../embeddings/oleObject57.bin"/></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247.xml"/><Relationship Id="rId1" Type="http://schemas.openxmlformats.org/officeDocument/2006/relationships/tags" Target="../tags/tag58.xml"/><Relationship Id="rId6" Type="http://schemas.openxmlformats.org/officeDocument/2006/relationships/image" Target="../media/image24.png"/><Relationship Id="rId5" Type="http://schemas.openxmlformats.org/officeDocument/2006/relationships/image" Target="../media/image19.emf"/><Relationship Id="rId4" Type="http://schemas.openxmlformats.org/officeDocument/2006/relationships/oleObject" Target="../embeddings/oleObject5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5FC1B3-A9DF-5ED1-91C3-0EA830E88B65}"/>
              </a:ext>
            </a:extLst>
          </p:cNvPr>
          <p:cNvSpPr>
            <a:spLocks noGrp="1"/>
          </p:cNvSpPr>
          <p:nvPr>
            <p:ph type="ctrTitle"/>
          </p:nvPr>
        </p:nvSpPr>
        <p:spPr>
          <a:xfrm>
            <a:off x="838199" y="629920"/>
            <a:ext cx="7337213" cy="3228062"/>
          </a:xfrm>
        </p:spPr>
        <p:txBody>
          <a:bodyPr>
            <a:normAutofit fontScale="90000"/>
          </a:bodyPr>
          <a:lstStyle/>
          <a:p>
            <a:r>
              <a:rPr lang="fi-FI" sz="4800"/>
              <a:t>Selvitys yksityisiltä palveluntuottajilta sekä kolmannelta sektorilta ostetuista vanhuspalveluista </a:t>
            </a:r>
            <a:br>
              <a:rPr lang="fi-FI" sz="4800"/>
            </a:br>
            <a:endParaRPr lang="fi-FI" sz="4800"/>
          </a:p>
        </p:txBody>
      </p:sp>
      <p:sp>
        <p:nvSpPr>
          <p:cNvPr id="3" name="Alaotsikko 2">
            <a:extLst>
              <a:ext uri="{FF2B5EF4-FFF2-40B4-BE49-F238E27FC236}">
                <a16:creationId xmlns:a16="http://schemas.microsoft.com/office/drawing/2014/main" id="{DC735DA9-43F8-01A4-B63A-B2B39C6BAC11}"/>
              </a:ext>
            </a:extLst>
          </p:cNvPr>
          <p:cNvSpPr>
            <a:spLocks noGrp="1"/>
          </p:cNvSpPr>
          <p:nvPr>
            <p:ph type="subTitle" idx="1"/>
          </p:nvPr>
        </p:nvSpPr>
        <p:spPr>
          <a:xfrm>
            <a:off x="838200" y="4335694"/>
            <a:ext cx="7158644" cy="1270124"/>
          </a:xfrm>
        </p:spPr>
        <p:txBody>
          <a:bodyPr>
            <a:normAutofit/>
          </a:bodyPr>
          <a:lstStyle/>
          <a:p>
            <a:r>
              <a:rPr lang="fi-FI"/>
              <a:t>Vanhusneuvosto 19.10.2023</a:t>
            </a:r>
          </a:p>
        </p:txBody>
      </p:sp>
    </p:spTree>
    <p:extLst>
      <p:ext uri="{BB962C8B-B14F-4D97-AF65-F5344CB8AC3E}">
        <p14:creationId xmlns:p14="http://schemas.microsoft.com/office/powerpoint/2010/main" val="4279611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A95E67-B0B4-70D7-3978-A56D097AC2B4}"/>
              </a:ext>
            </a:extLst>
          </p:cNvPr>
          <p:cNvSpPr>
            <a:spLocks noGrp="1"/>
          </p:cNvSpPr>
          <p:nvPr>
            <p:ph type="ctrTitle"/>
          </p:nvPr>
        </p:nvSpPr>
        <p:spPr/>
        <p:txBody>
          <a:bodyPr>
            <a:normAutofit/>
          </a:bodyPr>
          <a:lstStyle/>
          <a:p>
            <a:r>
              <a:rPr lang="fi-FI" sz="7200"/>
              <a:t>Kiitos!</a:t>
            </a:r>
          </a:p>
        </p:txBody>
      </p:sp>
    </p:spTree>
    <p:extLst>
      <p:ext uri="{BB962C8B-B14F-4D97-AF65-F5344CB8AC3E}">
        <p14:creationId xmlns:p14="http://schemas.microsoft.com/office/powerpoint/2010/main" val="583292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DADE5D3C-C750-BE06-3D61-2508EAA7C820}"/>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fi-FI" sz="4600" i="0" kern="1200">
                <a:solidFill>
                  <a:schemeClr val="tx1"/>
                </a:solidFill>
                <a:effectLst/>
                <a:latin typeface="+mn-lt"/>
                <a:ea typeface="+mj-ea"/>
                <a:cs typeface="+mj-cs"/>
              </a:rPr>
              <a:t>Väestöennuste 2021, 75+ -vuotiaat</a:t>
            </a:r>
            <a:endParaRPr lang="fi-FI" sz="4600" kern="1200">
              <a:solidFill>
                <a:schemeClr val="tx1"/>
              </a:solidFill>
              <a:latin typeface="+mn-lt"/>
              <a:ea typeface="+mj-ea"/>
              <a:cs typeface="+mj-cs"/>
            </a:endParaRPr>
          </a:p>
        </p:txBody>
      </p:sp>
      <p:sp>
        <p:nvSpPr>
          <p:cNvPr id="1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02783"/>
              </a:solidFill>
              <a:effectLst/>
              <a:uLnTx/>
              <a:uFillTx/>
              <a:latin typeface="Calibri" panose="020F0502020204030204"/>
              <a:ea typeface="+mn-ea"/>
              <a:cs typeface="+mn-cs"/>
            </a:endParaRPr>
          </a:p>
        </p:txBody>
      </p:sp>
      <p:sp>
        <p:nvSpPr>
          <p:cNvPr id="5" name="Tekstiruutu 4">
            <a:extLst>
              <a:ext uri="{FF2B5EF4-FFF2-40B4-BE49-F238E27FC236}">
                <a16:creationId xmlns:a16="http://schemas.microsoft.com/office/drawing/2014/main" id="{9F2CBE27-6A52-7D83-A13E-DDDBD8CEA45C}"/>
              </a:ext>
            </a:extLst>
          </p:cNvPr>
          <p:cNvSpPr txBox="1"/>
          <p:nvPr/>
        </p:nvSpPr>
        <p:spPr>
          <a:xfrm>
            <a:off x="630936" y="2660904"/>
            <a:ext cx="4818888" cy="3547872"/>
          </a:xfrm>
          <a:prstGeom prst="rect">
            <a:avLst/>
          </a:prstGeom>
        </p:spPr>
        <p:txBody>
          <a:bodyPr vert="horz" lIns="91440" tIns="45720" rIns="91440" bIns="45720" rtlCol="0" anchor="t">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900" b="0" i="0" u="none" strike="noStrike" kern="1200" cap="none" spc="0" normalizeH="0" baseline="0" noProof="0">
              <a:ln>
                <a:noFill/>
              </a:ln>
              <a:solidFill>
                <a:srgbClr val="FFFFFF"/>
              </a:solidFill>
              <a:effectLs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fi-FI" sz="1900" b="0" i="0" u="none" strike="noStrike" kern="1200" cap="none" spc="0" normalizeH="0" baseline="0" noProof="0">
                <a:ln>
                  <a:noFill/>
                </a:ln>
                <a:solidFill>
                  <a:srgbClr val="FFFFFF"/>
                </a:solidFill>
                <a:effectLst/>
                <a:uLnTx/>
                <a:uFillTx/>
                <a:latin typeface="Calibri" panose="020F0502020204030204"/>
                <a:ea typeface="+mn-ea"/>
                <a:cs typeface="+mn-cs"/>
              </a:rPr>
              <a:t>Ennusteen mukaan 75+ -vuotiaiden määrä kasvaa vuoteen 2031 mennessä noin 6 690 henkilöllä.</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900" b="0" i="0" u="none" strike="noStrike" kern="1200" cap="none" spc="0" normalizeH="0" baseline="0" noProof="0">
              <a:ln>
                <a:noFill/>
              </a:ln>
              <a:solidFill>
                <a:srgbClr val="FFFFFF"/>
              </a:solidFill>
              <a:effectLst/>
              <a:uLnTx/>
              <a:uFillTx/>
              <a:latin typeface="Calibri" panose="020F0502020204030204"/>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fi-FI" sz="1900" b="0" i="0" u="none" strike="noStrike" kern="1200" cap="none" spc="0" normalizeH="0" baseline="0" noProof="0">
                <a:ln>
                  <a:noFill/>
                </a:ln>
                <a:solidFill>
                  <a:srgbClr val="FFFFFF"/>
                </a:solidFill>
                <a:effectLst/>
                <a:uLnTx/>
                <a:uFillTx/>
                <a:latin typeface="Calibri" panose="020F0502020204030204"/>
                <a:ea typeface="+mn-ea"/>
                <a:cs typeface="+mn-cs"/>
              </a:rPr>
              <a:t>75+ -vuotiaiden m</a:t>
            </a:r>
            <a:r>
              <a:rPr kumimoji="0" lang="fi-FI" sz="1900" b="0" i="0" u="none" strike="noStrike" kern="1200" cap="none" spc="0" normalizeH="0" baseline="0" noProof="0" err="1">
                <a:ln>
                  <a:noFill/>
                </a:ln>
                <a:solidFill>
                  <a:srgbClr val="FFFFFF"/>
                </a:solidFill>
                <a:effectLst/>
                <a:uLnTx/>
                <a:uFillTx/>
                <a:latin typeface="Calibri" panose="020F0502020204030204"/>
                <a:ea typeface="+mn-ea"/>
                <a:cs typeface="+mn-cs"/>
              </a:rPr>
              <a:t>äärän</a:t>
            </a:r>
            <a:r>
              <a:rPr kumimoji="0" lang="fi-FI" sz="1900" b="0" i="0" u="none" strike="noStrike" kern="1200" cap="none" spc="0" normalizeH="0" baseline="0" noProof="0">
                <a:ln>
                  <a:noFill/>
                </a:ln>
                <a:solidFill>
                  <a:srgbClr val="FFFFFF"/>
                </a:solidFill>
                <a:effectLst/>
                <a:uLnTx/>
                <a:uFillTx/>
                <a:latin typeface="Calibri" panose="020F0502020204030204"/>
                <a:ea typeface="+mn-ea"/>
                <a:cs typeface="+mn-cs"/>
              </a:rPr>
              <a:t> arvioidaan kasvavan prosentuaalisesti voimakkaimmin </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fi-FI" sz="1900" b="0" i="0" u="none" strike="noStrike" kern="1200" cap="none" spc="0" normalizeH="0" baseline="0" noProof="0">
                <a:ln>
                  <a:noFill/>
                </a:ln>
                <a:solidFill>
                  <a:srgbClr val="FFFFFF"/>
                </a:solidFill>
                <a:effectLst/>
                <a:uLnTx/>
                <a:uFillTx/>
                <a:latin typeface="Calibri" panose="020F0502020204030204"/>
                <a:ea typeface="+mn-ea"/>
                <a:cs typeface="+mn-cs"/>
              </a:rPr>
              <a:t>Aviapoliksen (+75%) ja</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fi-FI" sz="1900" b="0" i="0" u="none" strike="noStrike" kern="1200" cap="none" spc="0" normalizeH="0" baseline="0" noProof="0">
                <a:ln>
                  <a:noFill/>
                </a:ln>
                <a:solidFill>
                  <a:srgbClr val="FFFFFF"/>
                </a:solidFill>
                <a:effectLst/>
                <a:uLnTx/>
                <a:uFillTx/>
                <a:latin typeface="Calibri" panose="020F0502020204030204"/>
                <a:ea typeface="+mn-ea"/>
                <a:cs typeface="+mn-cs"/>
              </a:rPr>
              <a:t>Kivistön (+56%) kaupunginosissa </a:t>
            </a:r>
          </a:p>
          <a:p>
            <a:pPr marL="7429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fi-FI" sz="1900" b="0" i="0" u="none" strike="noStrike" kern="1200" cap="none" spc="0" normalizeH="0" baseline="0" noProof="0">
                <a:ln>
                  <a:noFill/>
                </a:ln>
                <a:solidFill>
                  <a:srgbClr val="FFFFFF"/>
                </a:solidFill>
                <a:effectLst/>
                <a:uLnTx/>
                <a:uFillTx/>
                <a:latin typeface="Calibri" panose="020F0502020204030204"/>
                <a:ea typeface="+mn-ea"/>
                <a:cs typeface="+mn-cs"/>
              </a:rPr>
              <a:t>sekä Keravalla (+43%)</a:t>
            </a:r>
          </a:p>
        </p:txBody>
      </p:sp>
      <p:pic>
        <p:nvPicPr>
          <p:cNvPr id="9" name="Graphic 8" descr="Upward trend">
            <a:extLst>
              <a:ext uri="{FF2B5EF4-FFF2-40B4-BE49-F238E27FC236}">
                <a16:creationId xmlns:a16="http://schemas.microsoft.com/office/drawing/2014/main" id="{503646A5-69ED-7927-5025-B277E4B8FF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9048" y="699516"/>
            <a:ext cx="5458968" cy="5458968"/>
          </a:xfrm>
          <a:prstGeom prst="rect">
            <a:avLst/>
          </a:prstGeom>
        </p:spPr>
      </p:pic>
      <p:sp>
        <p:nvSpPr>
          <p:cNvPr id="3" name="Tekstiruutu 2">
            <a:extLst>
              <a:ext uri="{FF2B5EF4-FFF2-40B4-BE49-F238E27FC236}">
                <a16:creationId xmlns:a16="http://schemas.microsoft.com/office/drawing/2014/main" id="{6706FFEB-E7CE-6190-D116-ED8BFD651ADC}"/>
              </a:ext>
            </a:extLst>
          </p:cNvPr>
          <p:cNvSpPr txBox="1"/>
          <p:nvPr/>
        </p:nvSpPr>
        <p:spPr>
          <a:xfrm>
            <a:off x="643278" y="6114435"/>
            <a:ext cx="7543155"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rPr>
              <a:t>*</a:t>
            </a:r>
            <a:r>
              <a:rPr kumimoji="0" lang="fi-FI" sz="1400" b="0" i="0" u="none" strike="noStrike" kern="1200" cap="none" spc="0" normalizeH="0" baseline="0" noProof="0">
                <a:ln>
                  <a:noFill/>
                </a:ln>
                <a:solidFill>
                  <a:srgbClr val="FFFFFF"/>
                </a:solidFill>
                <a:effectLst/>
                <a:uLnTx/>
                <a:uFillTx/>
                <a:latin typeface="Calibri" panose="020F0502020204030204"/>
                <a:ea typeface="+mn-ea"/>
                <a:cs typeface="+mn-cs"/>
              </a:rPr>
              <a:t>Vantaan ja Keravan  suuralueittainen väestöennuste kattaa vuodet 2021-2030,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1400" b="0" i="0" u="none" strike="noStrike" kern="1200" cap="none" spc="0" normalizeH="0" baseline="0" noProof="0">
                <a:ln>
                  <a:noFill/>
                </a:ln>
                <a:solidFill>
                  <a:srgbClr val="FFFFFF"/>
                </a:solidFill>
                <a:effectLst/>
                <a:uLnTx/>
                <a:uFillTx/>
                <a:latin typeface="Calibri" panose="020F0502020204030204"/>
                <a:ea typeface="+mn-ea"/>
                <a:cs typeface="+mn-cs"/>
              </a:rPr>
              <a:t>tässä tarkastellaan vuotta 2031 verrattuna vuoteen 2023.</a:t>
            </a:r>
          </a:p>
        </p:txBody>
      </p:sp>
    </p:spTree>
    <p:extLst>
      <p:ext uri="{BB962C8B-B14F-4D97-AF65-F5344CB8AC3E}">
        <p14:creationId xmlns:p14="http://schemas.microsoft.com/office/powerpoint/2010/main" val="1443731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14AA4DF8-52E8-403A-869A-AB57D4DA438D}"/>
              </a:ext>
            </a:extLst>
          </p:cNvPr>
          <p:cNvSpPr>
            <a:spLocks noGrp="1"/>
          </p:cNvSpPr>
          <p:nvPr>
            <p:ph type="title"/>
          </p:nvPr>
        </p:nvSpPr>
        <p:spPr>
          <a:xfrm>
            <a:off x="838200" y="585394"/>
            <a:ext cx="9976556" cy="1133499"/>
          </a:xfrm>
        </p:spPr>
        <p:txBody>
          <a:bodyPr>
            <a:normAutofit/>
          </a:bodyPr>
          <a:lstStyle/>
          <a:p>
            <a:pPr algn="ctr"/>
            <a:r>
              <a:rPr lang="fi-FI" sz="5200">
                <a:solidFill>
                  <a:schemeClr val="tx1"/>
                </a:solidFill>
              </a:rPr>
              <a:t>Tulevaisuuden palvelutarpeen kasvu</a:t>
            </a:r>
          </a:p>
        </p:txBody>
      </p:sp>
      <p:graphicFrame>
        <p:nvGraphicFramePr>
          <p:cNvPr id="15" name="Sisällön paikkamerkki 2">
            <a:extLst>
              <a:ext uri="{FF2B5EF4-FFF2-40B4-BE49-F238E27FC236}">
                <a16:creationId xmlns:a16="http://schemas.microsoft.com/office/drawing/2014/main" id="{7D1B0B9F-9E01-A008-604B-3760C56F56B1}"/>
              </a:ext>
            </a:extLst>
          </p:cNvPr>
          <p:cNvGraphicFramePr>
            <a:graphicFrameLocks noGrp="1"/>
          </p:cNvGraphicFramePr>
          <p:nvPr>
            <p:ph idx="1"/>
            <p:extLst>
              <p:ext uri="{D42A27DB-BD31-4B8C-83A1-F6EECF244321}">
                <p14:modId xmlns:p14="http://schemas.microsoft.com/office/powerpoint/2010/main" val="4143307943"/>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4295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919A7-E367-2EA6-C84C-A2FDE42103C1}"/>
              </a:ext>
            </a:extLst>
          </p:cNvPr>
          <p:cNvSpPr>
            <a:spLocks noGrp="1"/>
          </p:cNvSpPr>
          <p:nvPr>
            <p:ph type="title"/>
          </p:nvPr>
        </p:nvSpPr>
        <p:spPr>
          <a:xfrm>
            <a:off x="425047" y="629832"/>
            <a:ext cx="10260000" cy="729216"/>
          </a:xfrm>
        </p:spPr>
        <p:txBody>
          <a:bodyPr>
            <a:normAutofit fontScale="90000"/>
          </a:bodyPr>
          <a:lstStyle/>
          <a:p>
            <a:r>
              <a:rPr lang="en-US" err="1">
                <a:latin typeface="Calibri"/>
                <a:cs typeface="Calibri"/>
              </a:rPr>
              <a:t>Vanhusasiakkaiden</a:t>
            </a:r>
            <a:r>
              <a:rPr lang="en-US">
                <a:latin typeface="Calibri"/>
                <a:cs typeface="Calibri"/>
              </a:rPr>
              <a:t> </a:t>
            </a:r>
            <a:r>
              <a:rPr lang="en-US" err="1">
                <a:latin typeface="Calibri"/>
                <a:cs typeface="Calibri"/>
              </a:rPr>
              <a:t>ostopalvelut</a:t>
            </a:r>
            <a:r>
              <a:rPr lang="en-US">
                <a:latin typeface="Calibri"/>
                <a:cs typeface="Calibri"/>
              </a:rPr>
              <a:t> </a:t>
            </a:r>
            <a:r>
              <a:rPr lang="en-US" err="1">
                <a:latin typeface="Calibri"/>
                <a:cs typeface="Calibri"/>
              </a:rPr>
              <a:t>hyvinvointialueella</a:t>
            </a:r>
            <a:endParaRPr lang="en-US" err="1"/>
          </a:p>
        </p:txBody>
      </p:sp>
      <p:sp>
        <p:nvSpPr>
          <p:cNvPr id="3" name="Content Placeholder 2">
            <a:extLst>
              <a:ext uri="{FF2B5EF4-FFF2-40B4-BE49-F238E27FC236}">
                <a16:creationId xmlns:a16="http://schemas.microsoft.com/office/drawing/2014/main" id="{9BC0FB7B-ACE9-B8E7-87EB-4017B01955EE}"/>
              </a:ext>
            </a:extLst>
          </p:cNvPr>
          <p:cNvSpPr>
            <a:spLocks noGrp="1"/>
          </p:cNvSpPr>
          <p:nvPr>
            <p:ph idx="1"/>
          </p:nvPr>
        </p:nvSpPr>
        <p:spPr>
          <a:xfrm>
            <a:off x="549965" y="1695544"/>
            <a:ext cx="11547517" cy="4091289"/>
          </a:xfrm>
        </p:spPr>
        <p:txBody>
          <a:bodyPr vert="horz" lIns="91440" tIns="45720" rIns="91440" bIns="45720" rtlCol="0" anchor="t">
            <a:normAutofit fontScale="92500" lnSpcReduction="10000"/>
          </a:bodyPr>
          <a:lstStyle/>
          <a:p>
            <a:r>
              <a:rPr lang="en-US" err="1">
                <a:latin typeface="Calibri Light"/>
                <a:cs typeface="Calibri Light"/>
              </a:rPr>
              <a:t>Vanhusten</a:t>
            </a:r>
            <a:r>
              <a:rPr lang="en-US">
                <a:latin typeface="Calibri Light"/>
                <a:cs typeface="Calibri Light"/>
              </a:rPr>
              <a:t> </a:t>
            </a:r>
            <a:r>
              <a:rPr lang="en-US" err="1">
                <a:latin typeface="Calibri Light"/>
                <a:cs typeface="Calibri Light"/>
              </a:rPr>
              <a:t>palvelujen</a:t>
            </a:r>
            <a:r>
              <a:rPr lang="en-US">
                <a:latin typeface="Calibri Light"/>
                <a:cs typeface="Calibri Light"/>
              </a:rPr>
              <a:t> </a:t>
            </a:r>
            <a:r>
              <a:rPr lang="en-US" err="1">
                <a:latin typeface="Calibri Light"/>
                <a:cs typeface="Calibri Light"/>
              </a:rPr>
              <a:t>toimialalla</a:t>
            </a:r>
            <a:r>
              <a:rPr lang="en-US">
                <a:latin typeface="Calibri Light"/>
                <a:cs typeface="Calibri Light"/>
              </a:rPr>
              <a:t> </a:t>
            </a:r>
            <a:r>
              <a:rPr lang="en-US" err="1">
                <a:latin typeface="Calibri Light"/>
                <a:cs typeface="Calibri Light"/>
              </a:rPr>
              <a:t>Vanhusten</a:t>
            </a:r>
            <a:r>
              <a:rPr lang="en-US">
                <a:latin typeface="Calibri Light"/>
                <a:cs typeface="Calibri Light"/>
              </a:rPr>
              <a:t> </a:t>
            </a:r>
            <a:r>
              <a:rPr lang="en-US" err="1">
                <a:latin typeface="Calibri Light"/>
                <a:cs typeface="Calibri Light"/>
              </a:rPr>
              <a:t>palvelujen</a:t>
            </a:r>
            <a:r>
              <a:rPr lang="en-US">
                <a:latin typeface="Calibri Light"/>
                <a:cs typeface="Calibri Light"/>
              </a:rPr>
              <a:t> </a:t>
            </a:r>
            <a:r>
              <a:rPr lang="en-US" err="1">
                <a:latin typeface="Calibri Light"/>
                <a:cs typeface="Calibri Light"/>
              </a:rPr>
              <a:t>järjestäminen</a:t>
            </a:r>
            <a:r>
              <a:rPr lang="en-US">
                <a:latin typeface="Calibri Light"/>
                <a:cs typeface="Calibri Light"/>
              </a:rPr>
              <a:t> ja </a:t>
            </a:r>
            <a:r>
              <a:rPr lang="en-US" err="1">
                <a:latin typeface="Calibri Light"/>
                <a:cs typeface="Calibri Light"/>
              </a:rPr>
              <a:t>ostopalvelut</a:t>
            </a:r>
            <a:endParaRPr lang="en-US" err="1"/>
          </a:p>
          <a:p>
            <a:pPr lvl="1"/>
            <a:r>
              <a:rPr lang="en-US" err="1">
                <a:latin typeface="Calibri Light"/>
                <a:cs typeface="Calibri Light"/>
              </a:rPr>
              <a:t>Palvelujen</a:t>
            </a:r>
            <a:r>
              <a:rPr lang="en-US">
                <a:latin typeface="Calibri Light"/>
                <a:cs typeface="Calibri Light"/>
              </a:rPr>
              <a:t> </a:t>
            </a:r>
            <a:r>
              <a:rPr lang="en-US" err="1">
                <a:latin typeface="Calibri Light"/>
                <a:cs typeface="Calibri Light"/>
              </a:rPr>
              <a:t>järjestäminen</a:t>
            </a:r>
            <a:r>
              <a:rPr lang="en-US">
                <a:latin typeface="Calibri Light"/>
                <a:cs typeface="Calibri Light"/>
              </a:rPr>
              <a:t> </a:t>
            </a:r>
            <a:r>
              <a:rPr lang="en-US" err="1">
                <a:latin typeface="Calibri Light"/>
                <a:cs typeface="Calibri Light"/>
              </a:rPr>
              <a:t>omaan</a:t>
            </a:r>
            <a:r>
              <a:rPr lang="en-US">
                <a:latin typeface="Calibri Light"/>
                <a:cs typeface="Calibri Light"/>
              </a:rPr>
              <a:t> tai </a:t>
            </a:r>
            <a:r>
              <a:rPr lang="en-US" err="1">
                <a:latin typeface="Calibri Light"/>
                <a:cs typeface="Calibri Light"/>
              </a:rPr>
              <a:t>ostopalvelutuotantoon</a:t>
            </a:r>
            <a:endParaRPr lang="en-US">
              <a:latin typeface="Calibri Light"/>
              <a:cs typeface="Calibri Light"/>
            </a:endParaRPr>
          </a:p>
          <a:p>
            <a:pPr lvl="1"/>
            <a:r>
              <a:rPr lang="en-US">
                <a:latin typeface="Calibri Light"/>
                <a:cs typeface="Calibri Light"/>
              </a:rPr>
              <a:t>Arjen </a:t>
            </a:r>
            <a:r>
              <a:rPr lang="en-US" err="1">
                <a:latin typeface="Calibri Light"/>
                <a:cs typeface="Calibri Light"/>
              </a:rPr>
              <a:t>ostopalveluyhteistyö</a:t>
            </a:r>
          </a:p>
          <a:p>
            <a:pPr lvl="1"/>
            <a:r>
              <a:rPr lang="en-US" err="1">
                <a:latin typeface="Calibri Light"/>
                <a:cs typeface="Calibri Light"/>
              </a:rPr>
              <a:t>Asiakaskohtainen</a:t>
            </a:r>
            <a:r>
              <a:rPr lang="en-US">
                <a:latin typeface="Calibri Light"/>
                <a:cs typeface="Calibri Light"/>
              </a:rPr>
              <a:t> </a:t>
            </a:r>
            <a:r>
              <a:rPr lang="en-US" err="1">
                <a:latin typeface="Calibri Light"/>
                <a:cs typeface="Calibri Light"/>
              </a:rPr>
              <a:t>valvonta</a:t>
            </a:r>
            <a:r>
              <a:rPr lang="en-US">
                <a:latin typeface="Calibri Light"/>
                <a:cs typeface="Calibri Light"/>
              </a:rPr>
              <a:t>: </a:t>
            </a:r>
            <a:r>
              <a:rPr lang="en-US" err="1">
                <a:latin typeface="Calibri Light"/>
                <a:cs typeface="Calibri Light"/>
              </a:rPr>
              <a:t>palvelun</a:t>
            </a:r>
            <a:r>
              <a:rPr lang="en-US">
                <a:latin typeface="Calibri Light"/>
                <a:cs typeface="Calibri Light"/>
              </a:rPr>
              <a:t> </a:t>
            </a:r>
            <a:r>
              <a:rPr lang="en-US" err="1">
                <a:latin typeface="Calibri Light"/>
                <a:cs typeface="Calibri Light"/>
              </a:rPr>
              <a:t>toteutumisen</a:t>
            </a:r>
            <a:r>
              <a:rPr lang="en-US">
                <a:latin typeface="Calibri Light"/>
                <a:cs typeface="Calibri Light"/>
              </a:rPr>
              <a:t> </a:t>
            </a:r>
            <a:r>
              <a:rPr lang="en-US" err="1">
                <a:latin typeface="Calibri Light"/>
                <a:cs typeface="Calibri Light"/>
              </a:rPr>
              <a:t>seuranta</a:t>
            </a:r>
            <a:r>
              <a:rPr lang="en-US">
                <a:latin typeface="Calibri Light"/>
                <a:cs typeface="Calibri Light"/>
              </a:rPr>
              <a:t>, </a:t>
            </a:r>
            <a:r>
              <a:rPr lang="en-US" err="1">
                <a:latin typeface="Calibri Light"/>
                <a:cs typeface="Calibri Light"/>
              </a:rPr>
              <a:t>palautteiden</a:t>
            </a:r>
            <a:r>
              <a:rPr lang="en-US">
                <a:latin typeface="Calibri Light"/>
                <a:cs typeface="Calibri Light"/>
              </a:rPr>
              <a:t> </a:t>
            </a:r>
            <a:r>
              <a:rPr lang="en-US" err="1">
                <a:latin typeface="Calibri Light"/>
                <a:cs typeface="Calibri Light"/>
              </a:rPr>
              <a:t>käsittely</a:t>
            </a:r>
            <a:r>
              <a:rPr lang="en-US">
                <a:latin typeface="Calibri Light"/>
                <a:cs typeface="Calibri Light"/>
              </a:rPr>
              <a:t>, </a:t>
            </a:r>
            <a:r>
              <a:rPr lang="en-US" err="1">
                <a:latin typeface="Calibri Light"/>
                <a:cs typeface="Calibri Light"/>
              </a:rPr>
              <a:t>hoitoneuvottelut</a:t>
            </a:r>
            <a:r>
              <a:rPr lang="en-US">
                <a:latin typeface="Calibri Light"/>
                <a:cs typeface="Calibri Light"/>
              </a:rPr>
              <a:t>, </a:t>
            </a:r>
            <a:r>
              <a:rPr lang="en-US" err="1">
                <a:latin typeface="Calibri Light"/>
                <a:cs typeface="Calibri Light"/>
              </a:rPr>
              <a:t>muistutusten</a:t>
            </a:r>
            <a:r>
              <a:rPr lang="en-US">
                <a:latin typeface="Calibri Light"/>
                <a:cs typeface="Calibri Light"/>
              </a:rPr>
              <a:t> </a:t>
            </a:r>
            <a:r>
              <a:rPr lang="en-US" err="1">
                <a:latin typeface="Calibri Light"/>
                <a:cs typeface="Calibri Light"/>
              </a:rPr>
              <a:t>käsittely</a:t>
            </a:r>
            <a:endParaRPr lang="en-US">
              <a:latin typeface="Calibri Light"/>
              <a:cs typeface="Calibri Light"/>
            </a:endParaRPr>
          </a:p>
          <a:p>
            <a:r>
              <a:rPr lang="en-US" err="1">
                <a:latin typeface="Calibri Light"/>
                <a:cs typeface="Calibri Light"/>
              </a:rPr>
              <a:t>Järjestämisen</a:t>
            </a:r>
            <a:r>
              <a:rPr lang="en-US">
                <a:latin typeface="Calibri Light"/>
                <a:cs typeface="Calibri Light"/>
              </a:rPr>
              <a:t> </a:t>
            </a:r>
            <a:r>
              <a:rPr lang="en-US" err="1">
                <a:latin typeface="Calibri Light"/>
                <a:cs typeface="Calibri Light"/>
              </a:rPr>
              <a:t>tuki</a:t>
            </a:r>
            <a:r>
              <a:rPr lang="en-US">
                <a:latin typeface="Calibri Light"/>
                <a:cs typeface="Calibri Light"/>
              </a:rPr>
              <a:t> ja </a:t>
            </a:r>
            <a:r>
              <a:rPr lang="en-US" err="1">
                <a:latin typeface="Calibri Light"/>
                <a:cs typeface="Calibri Light"/>
              </a:rPr>
              <a:t>hankinnat</a:t>
            </a:r>
            <a:endParaRPr lang="en-US" err="1"/>
          </a:p>
          <a:p>
            <a:pPr lvl="1"/>
            <a:r>
              <a:rPr lang="en-US">
                <a:latin typeface="Calibri Light"/>
                <a:cs typeface="Calibri Light"/>
              </a:rPr>
              <a:t>Tuotantotapa-</a:t>
            </a:r>
            <a:r>
              <a:rPr lang="en-US" err="1">
                <a:latin typeface="Calibri Light"/>
                <a:cs typeface="Calibri Light"/>
              </a:rPr>
              <a:t>analyysit</a:t>
            </a:r>
            <a:endParaRPr lang="en-US">
              <a:latin typeface="Calibri Light"/>
              <a:cs typeface="Calibri Light"/>
            </a:endParaRPr>
          </a:p>
          <a:p>
            <a:pPr lvl="1"/>
            <a:r>
              <a:rPr lang="en-US" err="1">
                <a:latin typeface="Calibri Light"/>
                <a:cs typeface="Calibri Light"/>
              </a:rPr>
              <a:t>Hankintaprosessit</a:t>
            </a:r>
            <a:r>
              <a:rPr lang="en-US">
                <a:latin typeface="Calibri Light"/>
                <a:cs typeface="Calibri Light"/>
              </a:rPr>
              <a:t>, </a:t>
            </a:r>
            <a:r>
              <a:rPr lang="en-US" err="1">
                <a:latin typeface="Calibri Light"/>
                <a:cs typeface="Calibri Light"/>
              </a:rPr>
              <a:t>sopimusseuranta</a:t>
            </a:r>
            <a:endParaRPr lang="en-US">
              <a:latin typeface="Calibri Light"/>
              <a:cs typeface="Calibri Light"/>
            </a:endParaRPr>
          </a:p>
          <a:p>
            <a:pPr lvl="1"/>
            <a:r>
              <a:rPr lang="en-US" err="1">
                <a:latin typeface="Calibri Light"/>
                <a:cs typeface="Calibri Light"/>
              </a:rPr>
              <a:t>Laadunvalvonta</a:t>
            </a:r>
            <a:r>
              <a:rPr lang="en-US">
                <a:latin typeface="Calibri Light"/>
                <a:cs typeface="Calibri Light"/>
              </a:rPr>
              <a:t>; </a:t>
            </a:r>
            <a:r>
              <a:rPr lang="en-US" err="1">
                <a:latin typeface="Calibri Light"/>
                <a:cs typeface="Calibri Light"/>
              </a:rPr>
              <a:t>yksikkö</a:t>
            </a:r>
            <a:r>
              <a:rPr lang="en-US">
                <a:latin typeface="Calibri Light"/>
                <a:cs typeface="Calibri Light"/>
              </a:rPr>
              <a:t>- ja </a:t>
            </a:r>
            <a:r>
              <a:rPr lang="en-US" err="1">
                <a:latin typeface="Calibri Light"/>
                <a:cs typeface="Calibri Light"/>
              </a:rPr>
              <a:t>palvelutasoinen</a:t>
            </a:r>
            <a:r>
              <a:rPr lang="en-US">
                <a:latin typeface="Calibri Light"/>
                <a:cs typeface="Calibri Light"/>
              </a:rPr>
              <a:t> </a:t>
            </a:r>
            <a:r>
              <a:rPr lang="en-US" err="1">
                <a:latin typeface="Calibri Light"/>
                <a:cs typeface="Calibri Light"/>
              </a:rPr>
              <a:t>valvonta</a:t>
            </a:r>
            <a:r>
              <a:rPr lang="en-US">
                <a:latin typeface="Calibri Light"/>
                <a:cs typeface="Calibri Light"/>
              </a:rPr>
              <a:t> ja </a:t>
            </a:r>
            <a:r>
              <a:rPr lang="en-US" err="1">
                <a:latin typeface="Calibri Light"/>
                <a:cs typeface="Calibri Light"/>
              </a:rPr>
              <a:t>tuottajaohjaus</a:t>
            </a:r>
            <a:endParaRPr lang="en-US">
              <a:latin typeface="Calibri Light"/>
              <a:cs typeface="Calibri Light"/>
            </a:endParaRPr>
          </a:p>
          <a:p>
            <a:r>
              <a:rPr lang="fi-FI" sz="2400">
                <a:latin typeface="Calibri Light"/>
                <a:cs typeface="Calibri Light"/>
              </a:rPr>
              <a:t>Määrällisesti eniten vanhusasiakkaiden palveluista järjestetään ostopalveluna ympärivuorokautisessa palveluasumisessa sekä kotihoidossa</a:t>
            </a:r>
            <a:endParaRPr lang="en-US">
              <a:latin typeface="Calibri Light"/>
              <a:cs typeface="Calibri Light"/>
            </a:endParaRPr>
          </a:p>
        </p:txBody>
      </p:sp>
    </p:spTree>
    <p:extLst>
      <p:ext uri="{BB962C8B-B14F-4D97-AF65-F5344CB8AC3E}">
        <p14:creationId xmlns:p14="http://schemas.microsoft.com/office/powerpoint/2010/main" val="3871592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71A900-D440-1F30-0059-B2124533B824}"/>
              </a:ext>
            </a:extLst>
          </p:cNvPr>
          <p:cNvSpPr>
            <a:spLocks noGrp="1"/>
          </p:cNvSpPr>
          <p:nvPr>
            <p:ph type="title"/>
          </p:nvPr>
        </p:nvSpPr>
        <p:spPr>
          <a:xfrm>
            <a:off x="549965" y="354889"/>
            <a:ext cx="10260000" cy="728846"/>
          </a:xfrm>
        </p:spPr>
        <p:txBody>
          <a:bodyPr/>
          <a:lstStyle/>
          <a:p>
            <a:r>
              <a:rPr lang="fi-FI">
                <a:latin typeface="Calibri"/>
                <a:cs typeface="Calibri"/>
              </a:rPr>
              <a:t>Ympärivuorokautinen palveluasuminen</a:t>
            </a:r>
          </a:p>
        </p:txBody>
      </p:sp>
      <p:sp>
        <p:nvSpPr>
          <p:cNvPr id="3" name="Sisällön paikkamerkki 2">
            <a:extLst>
              <a:ext uri="{FF2B5EF4-FFF2-40B4-BE49-F238E27FC236}">
                <a16:creationId xmlns:a16="http://schemas.microsoft.com/office/drawing/2014/main" id="{50816523-E055-6B8D-9E4A-085D9F75577E}"/>
              </a:ext>
            </a:extLst>
          </p:cNvPr>
          <p:cNvSpPr>
            <a:spLocks noGrp="1"/>
          </p:cNvSpPr>
          <p:nvPr>
            <p:ph idx="1"/>
          </p:nvPr>
        </p:nvSpPr>
        <p:spPr>
          <a:xfrm>
            <a:off x="549965" y="1365956"/>
            <a:ext cx="11134426" cy="4828151"/>
          </a:xfrm>
        </p:spPr>
        <p:txBody>
          <a:bodyPr vert="horz" lIns="91440" tIns="45720" rIns="91440" bIns="45720" rtlCol="0" anchor="t">
            <a:normAutofit/>
          </a:bodyPr>
          <a:lstStyle/>
          <a:p>
            <a:r>
              <a:rPr lang="fi-FI">
                <a:solidFill>
                  <a:srgbClr val="1E1E1E"/>
                </a:solidFill>
                <a:latin typeface="Calibri Light"/>
                <a:ea typeface="Calibri Light"/>
                <a:cs typeface="Calibri Light"/>
              </a:rPr>
              <a:t>Ympärivuorokautisen palveluasumisen piirissä olevista asiakkaista 70 %:lle palvelu on järjestetty ostopalveluna</a:t>
            </a:r>
            <a:endParaRPr lang="fi-FI">
              <a:solidFill>
                <a:srgbClr val="1E1E1E"/>
              </a:solidFill>
              <a:ea typeface="Calibri Light"/>
            </a:endParaRPr>
          </a:p>
          <a:p>
            <a:pPr lvl="1"/>
            <a:r>
              <a:rPr lang="fi-FI">
                <a:solidFill>
                  <a:srgbClr val="1E1E1E"/>
                </a:solidFill>
                <a:latin typeface="Calibri Light"/>
                <a:ea typeface="Calibri Light"/>
                <a:cs typeface="Calibri Light"/>
              </a:rPr>
              <a:t>Asiakkaita ostopalveluissa 1 148 asiakkaalle</a:t>
            </a:r>
            <a:endParaRPr lang="fi-FI">
              <a:solidFill>
                <a:srgbClr val="1E1E1E"/>
              </a:solidFill>
              <a:ea typeface="Calibri Light"/>
            </a:endParaRPr>
          </a:p>
          <a:p>
            <a:pPr lvl="1"/>
            <a:r>
              <a:rPr lang="fi-FI">
                <a:solidFill>
                  <a:srgbClr val="1E1E1E"/>
                </a:solidFill>
                <a:latin typeface="Calibri Light"/>
                <a:ea typeface="Calibri Light"/>
                <a:cs typeface="Calibri Light"/>
              </a:rPr>
              <a:t>Toimipisteet sijaitsevat eripuolilla Vantaata (15 yksikköä) ja Keravaa (4 yksikköä) sekä lisäksi noin 100 asiakkaalle hyvinvointialueen ulkopuolella </a:t>
            </a:r>
            <a:endParaRPr lang="fi-FI">
              <a:solidFill>
                <a:srgbClr val="1E1E1E"/>
              </a:solidFill>
              <a:ea typeface="Calibri Light"/>
            </a:endParaRPr>
          </a:p>
          <a:p>
            <a:pPr lvl="1"/>
            <a:r>
              <a:rPr lang="fi-FI">
                <a:solidFill>
                  <a:srgbClr val="1E1E1E"/>
                </a:solidFill>
                <a:latin typeface="Calibri Light"/>
                <a:ea typeface="Calibri Light"/>
                <a:cs typeface="Calibri Light"/>
              </a:rPr>
              <a:t>Tavoitteena, että hoivakotiyritykset sijaitsevat jatkossa hyvinvointialueella tai sen välittömässä läheisyydessä (asiakkaan läheisverkoston mahdollistaminen, laadunvalvonta, työpaikat)</a:t>
            </a:r>
            <a:endParaRPr lang="en-US">
              <a:solidFill>
                <a:srgbClr val="1E1E1E"/>
              </a:solidFill>
              <a:latin typeface="Calibri Light"/>
              <a:ea typeface="Calibri Light"/>
              <a:cs typeface="Calibri Light"/>
            </a:endParaRPr>
          </a:p>
          <a:p>
            <a:r>
              <a:rPr lang="fi-FI">
                <a:solidFill>
                  <a:srgbClr val="1E1E1E"/>
                </a:solidFill>
                <a:latin typeface="Calibri Light"/>
                <a:ea typeface="Calibri Light"/>
                <a:cs typeface="Calibri Light"/>
              </a:rPr>
              <a:t>Palvelua ostetaan Vantaan ja Keravan hyvinvointialueella seuraavilta palveluntuottajilta (suurimmat toimijat)</a:t>
            </a:r>
          </a:p>
          <a:p>
            <a:pPr lvl="1"/>
            <a:r>
              <a:rPr lang="fi-FI" err="1">
                <a:solidFill>
                  <a:srgbClr val="1E1E1E"/>
                </a:solidFill>
                <a:latin typeface="Calibri Light"/>
                <a:ea typeface="Calibri Light"/>
                <a:cs typeface="Calibri Light"/>
              </a:rPr>
              <a:t>Attendo</a:t>
            </a:r>
            <a:r>
              <a:rPr lang="fi-FI">
                <a:solidFill>
                  <a:srgbClr val="1E1E1E"/>
                </a:solidFill>
                <a:latin typeface="Calibri Light"/>
                <a:ea typeface="Calibri Light"/>
                <a:cs typeface="Calibri Light"/>
              </a:rPr>
              <a:t>, Mehiläinen, </a:t>
            </a:r>
            <a:r>
              <a:rPr lang="fi-FI" err="1">
                <a:solidFill>
                  <a:srgbClr val="1E1E1E"/>
                </a:solidFill>
                <a:latin typeface="Calibri Light"/>
                <a:ea typeface="Calibri Light"/>
                <a:cs typeface="Calibri Light"/>
              </a:rPr>
              <a:t>Esperi</a:t>
            </a:r>
            <a:r>
              <a:rPr lang="fi-FI">
                <a:solidFill>
                  <a:srgbClr val="1E1E1E"/>
                </a:solidFill>
                <a:latin typeface="Calibri Light"/>
                <a:ea typeface="Calibri Light"/>
                <a:cs typeface="Calibri Light"/>
              </a:rPr>
              <a:t>, </a:t>
            </a:r>
            <a:r>
              <a:rPr lang="fi-FI" err="1">
                <a:solidFill>
                  <a:srgbClr val="1E1E1E"/>
                </a:solidFill>
                <a:latin typeface="Calibri Light"/>
                <a:ea typeface="Calibri Light"/>
                <a:cs typeface="Calibri Light"/>
              </a:rPr>
              <a:t>Foibe</a:t>
            </a:r>
            <a:r>
              <a:rPr lang="fi-FI">
                <a:solidFill>
                  <a:srgbClr val="1E1E1E"/>
                </a:solidFill>
                <a:latin typeface="Calibri Light"/>
                <a:ea typeface="Calibri Light"/>
                <a:cs typeface="Calibri Light"/>
              </a:rPr>
              <a:t>, </a:t>
            </a:r>
            <a:r>
              <a:rPr lang="fi-FI" err="1">
                <a:solidFill>
                  <a:srgbClr val="1E1E1E"/>
                </a:solidFill>
                <a:latin typeface="Calibri Light"/>
                <a:ea typeface="Calibri Light"/>
                <a:cs typeface="Calibri Light"/>
              </a:rPr>
              <a:t>Betesda</a:t>
            </a:r>
            <a:r>
              <a:rPr lang="fi-FI">
                <a:solidFill>
                  <a:srgbClr val="1E1E1E"/>
                </a:solidFill>
                <a:latin typeface="Calibri Light"/>
                <a:ea typeface="Calibri Light"/>
                <a:cs typeface="Calibri Light"/>
              </a:rPr>
              <a:t>-säätiö, Marjatta-säätiö, </a:t>
            </a:r>
            <a:r>
              <a:rPr lang="fi-FI" err="1">
                <a:solidFill>
                  <a:srgbClr val="1E1E1E"/>
                </a:solidFill>
                <a:latin typeface="Calibri Light"/>
                <a:ea typeface="Calibri Light"/>
                <a:cs typeface="Calibri Light"/>
              </a:rPr>
              <a:t>Medivida</a:t>
            </a:r>
            <a:r>
              <a:rPr lang="fi-FI">
                <a:solidFill>
                  <a:srgbClr val="1E1E1E"/>
                </a:solidFill>
                <a:latin typeface="Calibri Light"/>
                <a:ea typeface="Calibri Light"/>
                <a:cs typeface="Calibri Light"/>
              </a:rPr>
              <a:t>, Yrjö ja Hanna, Folkhälsan, </a:t>
            </a:r>
            <a:r>
              <a:rPr lang="fi-FI" err="1">
                <a:solidFill>
                  <a:srgbClr val="1E1E1E"/>
                </a:solidFill>
                <a:latin typeface="Calibri Light"/>
                <a:ea typeface="Calibri Light"/>
                <a:cs typeface="Calibri Light"/>
              </a:rPr>
              <a:t>Norlandia</a:t>
            </a:r>
            <a:r>
              <a:rPr lang="fi-FI">
                <a:solidFill>
                  <a:srgbClr val="1E1E1E"/>
                </a:solidFill>
                <a:latin typeface="Calibri Light"/>
                <a:ea typeface="Calibri Light"/>
                <a:cs typeface="Calibri Light"/>
              </a:rPr>
              <a:t>, Humana, Rinnekodit (ent. HDL)</a:t>
            </a:r>
            <a:endParaRPr lang="fi-FI">
              <a:solidFill>
                <a:srgbClr val="1E1E1E"/>
              </a:solidFill>
              <a:ea typeface="Calibri Light"/>
            </a:endParaRPr>
          </a:p>
          <a:p>
            <a:endParaRPr lang="fi-FI">
              <a:solidFill>
                <a:srgbClr val="FF0000"/>
              </a:solidFill>
              <a:ea typeface="Calibri Light"/>
            </a:endParaRPr>
          </a:p>
        </p:txBody>
      </p:sp>
    </p:spTree>
    <p:extLst>
      <p:ext uri="{BB962C8B-B14F-4D97-AF65-F5344CB8AC3E}">
        <p14:creationId xmlns:p14="http://schemas.microsoft.com/office/powerpoint/2010/main" val="4191597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10D093-23E1-4B41-67AB-0035CA2CC131}"/>
              </a:ext>
            </a:extLst>
          </p:cNvPr>
          <p:cNvSpPr>
            <a:spLocks noGrp="1"/>
          </p:cNvSpPr>
          <p:nvPr>
            <p:ph type="title"/>
          </p:nvPr>
        </p:nvSpPr>
        <p:spPr>
          <a:xfrm>
            <a:off x="549965" y="366176"/>
            <a:ext cx="10260000" cy="694979"/>
          </a:xfrm>
        </p:spPr>
        <p:txBody>
          <a:bodyPr/>
          <a:lstStyle/>
          <a:p>
            <a:r>
              <a:rPr lang="fi-FI">
                <a:latin typeface="Calibri"/>
                <a:cs typeface="Calibri"/>
              </a:rPr>
              <a:t>Kotihoidon palvelu</a:t>
            </a:r>
            <a:endParaRPr lang="fi-FI"/>
          </a:p>
        </p:txBody>
      </p:sp>
      <p:sp>
        <p:nvSpPr>
          <p:cNvPr id="3" name="Sisällön paikkamerkki 2">
            <a:extLst>
              <a:ext uri="{FF2B5EF4-FFF2-40B4-BE49-F238E27FC236}">
                <a16:creationId xmlns:a16="http://schemas.microsoft.com/office/drawing/2014/main" id="{21BB4FD6-C228-0C63-5AA3-C5CEEAEE9172}"/>
              </a:ext>
            </a:extLst>
          </p:cNvPr>
          <p:cNvSpPr>
            <a:spLocks noGrp="1"/>
          </p:cNvSpPr>
          <p:nvPr>
            <p:ph idx="1"/>
          </p:nvPr>
        </p:nvSpPr>
        <p:spPr>
          <a:xfrm>
            <a:off x="549965" y="1365956"/>
            <a:ext cx="10260000" cy="4631083"/>
          </a:xfrm>
        </p:spPr>
        <p:txBody>
          <a:bodyPr vert="horz" lIns="91440" tIns="45720" rIns="91440" bIns="45720" rtlCol="0" anchor="t">
            <a:normAutofit/>
          </a:bodyPr>
          <a:lstStyle/>
          <a:p>
            <a:r>
              <a:rPr lang="fi-FI" sz="2400">
                <a:latin typeface="Calibri Light"/>
                <a:cs typeface="Calibri Light"/>
              </a:rPr>
              <a:t>Kotihoidon palvelusta tällä hetkellä ostopalvelua n. 21 %</a:t>
            </a:r>
            <a:endParaRPr lang="en-US" sz="2400">
              <a:latin typeface="Calibri Light"/>
              <a:cs typeface="Calibri Light"/>
            </a:endParaRPr>
          </a:p>
          <a:p>
            <a:pPr lvl="1"/>
            <a:r>
              <a:rPr lang="fi-FI" sz="2000">
                <a:latin typeface="Calibri Light"/>
                <a:cs typeface="Calibri Light"/>
              </a:rPr>
              <a:t>Ostopalveluissa oleva asiakasmäärä 375, kokonaisasiakasmäärä 1 700</a:t>
            </a:r>
            <a:endParaRPr lang="en-US" sz="2000">
              <a:latin typeface="Calibri Light"/>
              <a:cs typeface="Calibri Light"/>
            </a:endParaRPr>
          </a:p>
          <a:p>
            <a:pPr lvl="1"/>
            <a:r>
              <a:rPr lang="fi-FI" sz="2000">
                <a:latin typeface="Calibri Light"/>
                <a:cs typeface="Calibri Light"/>
              </a:rPr>
              <a:t>Kotihoidon puitesopimuskumppaneita tällä hetkellä kolme</a:t>
            </a:r>
          </a:p>
          <a:p>
            <a:r>
              <a:rPr lang="fi-FI" sz="2400">
                <a:latin typeface="Calibri Light"/>
                <a:cs typeface="Calibri Light"/>
              </a:rPr>
              <a:t>Palveluntuottajia tällä hetkellä Mehiläinen, 9lives sekä Onni </a:t>
            </a:r>
            <a:r>
              <a:rPr lang="fi-FI" sz="2400" err="1">
                <a:latin typeface="Calibri Light"/>
                <a:cs typeface="Calibri Light"/>
              </a:rPr>
              <a:t>Med</a:t>
            </a:r>
            <a:r>
              <a:rPr lang="fi-FI" sz="2400">
                <a:latin typeface="Calibri Light"/>
                <a:cs typeface="Calibri Light"/>
              </a:rPr>
              <a:t> Group</a:t>
            </a:r>
          </a:p>
          <a:p>
            <a:endParaRPr lang="fi-FI" sz="2400">
              <a:latin typeface="Calibri Light"/>
              <a:cs typeface="Calibri Light"/>
            </a:endParaRPr>
          </a:p>
          <a:p>
            <a:r>
              <a:rPr lang="fi-FI" sz="2400">
                <a:latin typeface="Calibri Light"/>
                <a:cs typeface="Calibri Light"/>
              </a:rPr>
              <a:t>Lisäksi asiakkaalla on mahdollisuus valita palvelun järjestämistavaksi palveluseteli, jolloin asiakas voi itse valita miltä palveluntuottajalta palvelua hankkii</a:t>
            </a:r>
          </a:p>
          <a:p>
            <a:pPr lvl="1"/>
            <a:r>
              <a:rPr lang="fi-FI" sz="2000">
                <a:latin typeface="Calibri Light"/>
                <a:cs typeface="Calibri Light"/>
              </a:rPr>
              <a:t>Palvelusetelin sääntökirja päivityksessä, jotta palvelu vastaa sisällöltään hyvinvointialueen oman ja ostopalvelutuotannon palvelukuvausta</a:t>
            </a:r>
          </a:p>
          <a:p>
            <a:pPr lvl="1"/>
            <a:r>
              <a:rPr lang="fi-FI" sz="2000">
                <a:latin typeface="Calibri Light"/>
                <a:cs typeface="Calibri Light"/>
              </a:rPr>
              <a:t>Palvelusetelituottajia tällä hetkellä 40</a:t>
            </a:r>
          </a:p>
          <a:p>
            <a:pPr lvl="1"/>
            <a:r>
              <a:rPr lang="fi-FI" sz="2000">
                <a:latin typeface="Calibri Light"/>
                <a:cs typeface="Calibri Light"/>
              </a:rPr>
              <a:t>Asiakkaita kotihoidon palvelusetelin piirissä 45</a:t>
            </a:r>
          </a:p>
        </p:txBody>
      </p:sp>
    </p:spTree>
    <p:extLst>
      <p:ext uri="{BB962C8B-B14F-4D97-AF65-F5344CB8AC3E}">
        <p14:creationId xmlns:p14="http://schemas.microsoft.com/office/powerpoint/2010/main" val="1287594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E7E823-92D9-E44E-6292-4DE6D42D6AB5}"/>
              </a:ext>
            </a:extLst>
          </p:cNvPr>
          <p:cNvSpPr>
            <a:spLocks noGrp="1"/>
          </p:cNvSpPr>
          <p:nvPr>
            <p:ph type="title"/>
          </p:nvPr>
        </p:nvSpPr>
        <p:spPr>
          <a:xfrm>
            <a:off x="549965" y="354889"/>
            <a:ext cx="10260000" cy="720560"/>
          </a:xfrm>
        </p:spPr>
        <p:txBody>
          <a:bodyPr>
            <a:normAutofit/>
          </a:bodyPr>
          <a:lstStyle/>
          <a:p>
            <a:r>
              <a:rPr lang="fi-FI">
                <a:latin typeface="Calibri"/>
                <a:cs typeface="Calibri"/>
              </a:rPr>
              <a:t>Laadunvalvonta ja seuranta </a:t>
            </a:r>
          </a:p>
        </p:txBody>
      </p:sp>
      <p:sp>
        <p:nvSpPr>
          <p:cNvPr id="3" name="Sisällön paikkamerkki 2">
            <a:extLst>
              <a:ext uri="{FF2B5EF4-FFF2-40B4-BE49-F238E27FC236}">
                <a16:creationId xmlns:a16="http://schemas.microsoft.com/office/drawing/2014/main" id="{BC0B06D9-A487-70C8-31CD-43D7E103D657}"/>
              </a:ext>
            </a:extLst>
          </p:cNvPr>
          <p:cNvSpPr>
            <a:spLocks noGrp="1"/>
          </p:cNvSpPr>
          <p:nvPr>
            <p:ph idx="1"/>
          </p:nvPr>
        </p:nvSpPr>
        <p:spPr>
          <a:xfrm>
            <a:off x="549965" y="1399824"/>
            <a:ext cx="10260000" cy="4597216"/>
          </a:xfrm>
        </p:spPr>
        <p:txBody>
          <a:bodyPr vert="horz" lIns="91440" tIns="45720" rIns="91440" bIns="45720" rtlCol="0" anchor="t">
            <a:normAutofit fontScale="92500" lnSpcReduction="10000"/>
          </a:bodyPr>
          <a:lstStyle/>
          <a:p>
            <a:r>
              <a:rPr lang="fi-FI">
                <a:latin typeface="Calibri Light"/>
                <a:cs typeface="Calibri Light"/>
              </a:rPr>
              <a:t>Jokaiseen asumispalveluyksikköön toteutetaan vuosittain kaksi valvontakäyntiä</a:t>
            </a:r>
          </a:p>
          <a:p>
            <a:pPr lvl="1"/>
            <a:r>
              <a:rPr lang="fi-FI">
                <a:latin typeface="Calibri Light"/>
                <a:cs typeface="Calibri Light"/>
              </a:rPr>
              <a:t>Tarvittaessa toteutetaan ylimääräisiä reaktiivisia käyntejä</a:t>
            </a:r>
          </a:p>
          <a:p>
            <a:pPr lvl="1"/>
            <a:r>
              <a:rPr lang="fi-FI">
                <a:latin typeface="Calibri Light"/>
                <a:cs typeface="Calibri Light"/>
              </a:rPr>
              <a:t>Toimintamalli koskee sekä hyvinvointialueen itse tuottamaa että ostopalvelutoimintaa</a:t>
            </a:r>
          </a:p>
          <a:p>
            <a:r>
              <a:rPr lang="fi-FI">
                <a:latin typeface="Calibri Light"/>
                <a:cs typeface="Calibri Light"/>
              </a:rPr>
              <a:t>Kotihoidon valvontaa toteutetaan vuosittaisen valvontasuunnitelman mukaisesti</a:t>
            </a:r>
          </a:p>
          <a:p>
            <a:pPr lvl="1"/>
            <a:r>
              <a:rPr lang="fi-FI">
                <a:latin typeface="Calibri Light"/>
                <a:cs typeface="Calibri Light"/>
              </a:rPr>
              <a:t>Vuonna 2023 toteutetaan yksi valvontakäynti per toimintayksikkö</a:t>
            </a:r>
            <a:endParaRPr lang="fi-FI"/>
          </a:p>
          <a:p>
            <a:pPr lvl="1"/>
            <a:r>
              <a:rPr lang="fi-FI">
                <a:latin typeface="Calibri Light"/>
                <a:cs typeface="Calibri Light"/>
              </a:rPr>
              <a:t>Tarvittaessa toteutamme reaktiivista valvontaa</a:t>
            </a:r>
          </a:p>
          <a:p>
            <a:r>
              <a:rPr lang="fi-FI">
                <a:latin typeface="Calibri Light"/>
                <a:cs typeface="Calibri Light"/>
              </a:rPr>
              <a:t>Laatua valvotaan ja seurataan myös asiakaspalautteiden ja muistutusten sekä muiden yhteydenottojen ja havaintojen pohjalta</a:t>
            </a:r>
          </a:p>
          <a:p>
            <a:pPr lvl="1"/>
            <a:r>
              <a:rPr lang="fi-FI">
                <a:latin typeface="Calibri Light"/>
                <a:cs typeface="Calibri Light"/>
              </a:rPr>
              <a:t>Palautteita seurataan yhteistyössä toimialan ja valvonta- ja tuottajaohjeuksen kanssa</a:t>
            </a:r>
          </a:p>
        </p:txBody>
      </p:sp>
    </p:spTree>
    <p:extLst>
      <p:ext uri="{BB962C8B-B14F-4D97-AF65-F5344CB8AC3E}">
        <p14:creationId xmlns:p14="http://schemas.microsoft.com/office/powerpoint/2010/main" val="2396590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EBE5A38-E71A-48D3-ABEA-2D5124A089AF}"/>
              </a:ext>
            </a:extLst>
          </p:cNvPr>
          <p:cNvGraphicFramePr>
            <a:graphicFrameLocks noChangeAspect="1"/>
          </p:cNvGraphicFramePr>
          <p:nvPr>
            <p:custDataLst>
              <p:tags r:id="rId1"/>
            </p:custDataLst>
            <p:extLst>
              <p:ext uri="{D42A27DB-BD31-4B8C-83A1-F6EECF244321}">
                <p14:modId xmlns:p14="http://schemas.microsoft.com/office/powerpoint/2010/main" val="34031434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0EBE5A38-E71A-48D3-ABEA-2D5124A089A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B2878CD2-73F5-3B48-9EE9-058C9A4E6C03}"/>
              </a:ext>
            </a:extLst>
          </p:cNvPr>
          <p:cNvGrpSpPr/>
          <p:nvPr/>
        </p:nvGrpSpPr>
        <p:grpSpPr>
          <a:xfrm>
            <a:off x="0" y="-416560"/>
            <a:ext cx="12192000" cy="7274561"/>
            <a:chOff x="0" y="-416560"/>
            <a:chExt cx="12192000" cy="7274561"/>
          </a:xfrm>
        </p:grpSpPr>
        <p:sp>
          <p:nvSpPr>
            <p:cNvPr id="8" name="Rectangle 7">
              <a:extLst>
                <a:ext uri="{FF2B5EF4-FFF2-40B4-BE49-F238E27FC236}">
                  <a16:creationId xmlns:a16="http://schemas.microsoft.com/office/drawing/2014/main" id="{24BDA7CC-16A4-4457-8703-25E5DFC52D75}"/>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Freeform: Shape 16">
              <a:extLst>
                <a:ext uri="{FF2B5EF4-FFF2-40B4-BE49-F238E27FC236}">
                  <a16:creationId xmlns:a16="http://schemas.microsoft.com/office/drawing/2014/main" id="{CB020602-9A83-47AD-A100-4A1A785436EF}"/>
                </a:ext>
              </a:extLst>
            </p:cNvPr>
            <p:cNvSpPr/>
            <p:nvPr/>
          </p:nvSpPr>
          <p:spPr>
            <a:xfrm>
              <a:off x="0" y="-416560"/>
              <a:ext cx="3546466" cy="5612130"/>
            </a:xfrm>
            <a:custGeom>
              <a:avLst/>
              <a:gdLst>
                <a:gd name="connsiteX0" fmla="*/ 0 w 3298784"/>
                <a:gd name="connsiteY0" fmla="*/ 0 h 5220183"/>
                <a:gd name="connsiteX1" fmla="*/ 798724 w 3298784"/>
                <a:gd name="connsiteY1" fmla="*/ 0 h 5220183"/>
                <a:gd name="connsiteX2" fmla="*/ 3298784 w 3298784"/>
                <a:gd name="connsiteY2" fmla="*/ 1992623 h 5220183"/>
                <a:gd name="connsiteX3" fmla="*/ 0 w 3298784"/>
                <a:gd name="connsiteY3" fmla="*/ 5220183 h 5220183"/>
                <a:gd name="connsiteX4" fmla="*/ 0 w 3298784"/>
                <a:gd name="connsiteY4" fmla="*/ 0 h 5220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8784" h="5220183">
                  <a:moveTo>
                    <a:pt x="0" y="0"/>
                  </a:moveTo>
                  <a:lnTo>
                    <a:pt x="798724" y="0"/>
                  </a:lnTo>
                  <a:lnTo>
                    <a:pt x="3298784" y="1992623"/>
                  </a:lnTo>
                  <a:lnTo>
                    <a:pt x="0" y="5220183"/>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pic>
          <p:nvPicPr>
            <p:cNvPr id="11" name="Picture 10" descr="A picture containing building, clipart&#10;&#10;Description automatically generated">
              <a:extLst>
                <a:ext uri="{FF2B5EF4-FFF2-40B4-BE49-F238E27FC236}">
                  <a16:creationId xmlns:a16="http://schemas.microsoft.com/office/drawing/2014/main" id="{8FF70336-0DA3-4ECC-99E1-17F7AF7F16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13" name="TextBox 12">
              <a:extLst>
                <a:ext uri="{FF2B5EF4-FFF2-40B4-BE49-F238E27FC236}">
                  <a16:creationId xmlns:a16="http://schemas.microsoft.com/office/drawing/2014/main" id="{6F729425-4394-409B-88D1-C449F4082610}"/>
                </a:ext>
              </a:extLst>
            </p:cNvPr>
            <p:cNvSpPr txBox="1"/>
            <p:nvPr/>
          </p:nvSpPr>
          <p:spPr>
            <a:xfrm>
              <a:off x="3672704" y="1939020"/>
              <a:ext cx="2565536" cy="4416594"/>
            </a:xfrm>
            <a:prstGeom prst="rect">
              <a:avLst/>
            </a:prstGeom>
            <a:noFill/>
          </p:spPr>
          <p:txBody>
            <a:bodyPr wrap="square" lIns="91440" tIns="45720" rIns="91440" bIns="45720" anchor="t">
              <a:spAutoFit/>
            </a:bodyPr>
            <a:lstStyle/>
            <a:p>
              <a:pPr marL="0" marR="0" lvl="0" indent="0" algn="l" defTabSz="914400" eaLnBrk="1" fontAlgn="auto" latinLnBrk="0" hangingPunct="1">
                <a:lnSpc>
                  <a:spcPct val="100000"/>
                </a:lnSpc>
                <a:spcBef>
                  <a:spcPts val="0"/>
                </a:spcBef>
                <a:spcAft>
                  <a:spcPts val="600"/>
                </a:spcAft>
                <a:buClrTx/>
                <a:buSzTx/>
                <a:buFontTx/>
                <a:buNone/>
                <a:tabLst/>
                <a:defRPr/>
              </a:pPr>
              <a:r>
                <a:rPr kumimoji="0" lang="fi-FI" sz="1600" b="0" i="0" u="none" strike="noStrike" kern="1200" cap="none" spc="0" normalizeH="0" baseline="0" noProof="0">
                  <a:ln>
                    <a:noFill/>
                  </a:ln>
                  <a:solidFill>
                    <a:prstClr val="white"/>
                  </a:solidFill>
                  <a:effectLst/>
                  <a:uLnTx/>
                  <a:uFillTx/>
                  <a:latin typeface="Poppins SemiBold" panose="00000700000000000000" pitchFamily="2" charset="0"/>
                  <a:ea typeface="+mn-ea"/>
                  <a:cs typeface="Poppins SemiBold" panose="00000700000000000000" pitchFamily="2" charset="0"/>
                </a:rPr>
                <a:t>Ohjaus ja valvonta on paljon muutakin kuin valvontakäyntejä</a:t>
              </a:r>
            </a:p>
            <a:p>
              <a:pPr>
                <a:spcAft>
                  <a:spcPts val="600"/>
                </a:spcAft>
                <a:defRPr/>
              </a:pPr>
              <a:r>
                <a:rPr lang="fi-FI" sz="1200">
                  <a:solidFill>
                    <a:schemeClr val="bg1"/>
                  </a:solidFill>
                  <a:cs typeface="Poppins SemiBold"/>
                </a:rPr>
                <a:t>Ymmärrämme valvonnan ja tuottajaohjauksen kokonaisuutena, jossa pyritään ensisijaisesti välttämään palvelun laatupoikkeamia ennakoivasti. </a:t>
              </a:r>
              <a:r>
                <a:rPr lang="fi-FI" sz="1200">
                  <a:solidFill>
                    <a:schemeClr val="bg1"/>
                  </a:solidFill>
                  <a:ea typeface="+mn-lt"/>
                  <a:cs typeface="Poppins SemiBold"/>
                </a:rPr>
                <a:t>Esimerkiksi tuemme palveluntuottajia omavalvontasuunnitelmien laatimisessa, järjestämme palvelutuottajien seminaareja sekä tapaamisia heidän kanssaan, teemme omaisyhteistyötä ja kuulemme asiakkaitamme säännöllisesti omais- ja asiakaskyselyllä. </a:t>
              </a:r>
              <a:br>
                <a:rPr lang="fi-FI" sz="1200">
                  <a:solidFill>
                    <a:schemeClr val="bg1"/>
                  </a:solidFill>
                  <a:cs typeface="Poppins SemiBold"/>
                </a:rPr>
              </a:br>
              <a:r>
                <a:rPr lang="fi-FI" sz="1200">
                  <a:solidFill>
                    <a:schemeClr val="bg1"/>
                  </a:solidFill>
                  <a:cs typeface="Poppins SemiBold"/>
                </a:rPr>
                <a:t>Opimme ja kehitymme kohtaamisissa kokemusasiantuntijoiden kanssa</a:t>
              </a:r>
              <a:r>
                <a:rPr lang="fi-FI" sz="1100">
                  <a:solidFill>
                    <a:schemeClr val="bg1"/>
                  </a:solidFill>
                  <a:cs typeface="Poppins SemiBold"/>
                </a:rPr>
                <a:t>.</a:t>
              </a:r>
              <a:endParaRPr lang="fi-FI" sz="1100" b="0" i="0" u="none" strike="noStrike" kern="1200" cap="none" spc="0" normalizeH="0" baseline="0" noProof="0">
                <a:ln>
                  <a:noFill/>
                </a:ln>
                <a:solidFill>
                  <a:schemeClr val="bg1"/>
                </a:solidFill>
                <a:effectLst/>
                <a:uLnTx/>
                <a:uFillTx/>
                <a:latin typeface="Poppins ExtraLight"/>
                <a:cs typeface="Poppins SemiBold"/>
              </a:endParaRPr>
            </a:p>
          </p:txBody>
        </p:sp>
        <p:sp>
          <p:nvSpPr>
            <p:cNvPr id="14" name="TextBox 13">
              <a:extLst>
                <a:ext uri="{FF2B5EF4-FFF2-40B4-BE49-F238E27FC236}">
                  <a16:creationId xmlns:a16="http://schemas.microsoft.com/office/drawing/2014/main" id="{458DD6CC-2420-418E-817C-F6E0F2B70CC6}"/>
                </a:ext>
              </a:extLst>
            </p:cNvPr>
            <p:cNvSpPr txBox="1"/>
            <p:nvPr/>
          </p:nvSpPr>
          <p:spPr>
            <a:xfrm>
              <a:off x="3672705" y="1477355"/>
              <a:ext cx="813753" cy="461665"/>
            </a:xfrm>
            <a:prstGeom prst="rect">
              <a:avLst/>
            </a:prstGeom>
            <a:noFill/>
          </p:spPr>
          <p:txBody>
            <a:bodyPr wrap="square">
              <a:spAutoFit/>
            </a:bodyPr>
            <a:lstStyle/>
            <a:p>
              <a:r>
                <a:rPr kumimoji="0" lang="fi-FI" sz="2400" b="0" i="0" u="none" strike="noStrike" kern="1200" cap="none" spc="0" normalizeH="0" baseline="0" noProof="0">
                  <a:ln>
                    <a:noFill/>
                  </a:ln>
                  <a:solidFill>
                    <a:schemeClr val="accent3">
                      <a:lumMod val="20000"/>
                      <a:lumOff val="80000"/>
                    </a:schemeClr>
                  </a:solidFill>
                  <a:effectLst/>
                  <a:uLnTx/>
                  <a:uFillTx/>
                  <a:latin typeface="Poppins SemiBold" panose="00000700000000000000" pitchFamily="2" charset="0"/>
                  <a:ea typeface="+mn-ea"/>
                  <a:cs typeface="Poppins SemiBold" panose="00000700000000000000" pitchFamily="2" charset="0"/>
                </a:rPr>
                <a:t>#1</a:t>
              </a:r>
              <a:endParaRPr lang="fi-FI" sz="2400">
                <a:solidFill>
                  <a:schemeClr val="accent3">
                    <a:lumMod val="20000"/>
                    <a:lumOff val="80000"/>
                  </a:schemeClr>
                </a:solidFill>
              </a:endParaRPr>
            </a:p>
          </p:txBody>
        </p:sp>
        <p:sp>
          <p:nvSpPr>
            <p:cNvPr id="19" name="TextBox 18">
              <a:extLst>
                <a:ext uri="{FF2B5EF4-FFF2-40B4-BE49-F238E27FC236}">
                  <a16:creationId xmlns:a16="http://schemas.microsoft.com/office/drawing/2014/main" id="{60EB9B9D-58C0-4191-9FD5-335123DB7281}"/>
                </a:ext>
              </a:extLst>
            </p:cNvPr>
            <p:cNvSpPr txBox="1"/>
            <p:nvPr/>
          </p:nvSpPr>
          <p:spPr>
            <a:xfrm>
              <a:off x="6315333" y="1477355"/>
              <a:ext cx="813753" cy="461665"/>
            </a:xfrm>
            <a:prstGeom prst="rect">
              <a:avLst/>
            </a:prstGeom>
            <a:noFill/>
          </p:spPr>
          <p:txBody>
            <a:bodyPr wrap="square">
              <a:spAutoFit/>
            </a:bodyPr>
            <a:lstStyle/>
            <a:p>
              <a:r>
                <a:rPr kumimoji="0" lang="fi-FI" sz="2400" b="0" i="0" u="none" strike="noStrike" kern="1200" cap="none" spc="0" normalizeH="0" baseline="0" noProof="0">
                  <a:ln>
                    <a:noFill/>
                  </a:ln>
                  <a:solidFill>
                    <a:schemeClr val="accent3">
                      <a:lumMod val="20000"/>
                      <a:lumOff val="80000"/>
                    </a:schemeClr>
                  </a:solidFill>
                  <a:effectLst/>
                  <a:uLnTx/>
                  <a:uFillTx/>
                  <a:latin typeface="Poppins SemiBold" panose="00000700000000000000" pitchFamily="2" charset="0"/>
                  <a:ea typeface="+mn-ea"/>
                  <a:cs typeface="Poppins SemiBold" panose="00000700000000000000" pitchFamily="2" charset="0"/>
                </a:rPr>
                <a:t>#2</a:t>
              </a:r>
              <a:endParaRPr lang="fi-FI" sz="2400">
                <a:solidFill>
                  <a:schemeClr val="accent3">
                    <a:lumMod val="20000"/>
                    <a:lumOff val="80000"/>
                  </a:schemeClr>
                </a:solidFill>
              </a:endParaRPr>
            </a:p>
          </p:txBody>
        </p:sp>
        <p:sp>
          <p:nvSpPr>
            <p:cNvPr id="20" name="TextBox 19">
              <a:extLst>
                <a:ext uri="{FF2B5EF4-FFF2-40B4-BE49-F238E27FC236}">
                  <a16:creationId xmlns:a16="http://schemas.microsoft.com/office/drawing/2014/main" id="{3CCE47E2-0D4F-4503-B46B-82EC23184D6E}"/>
                </a:ext>
              </a:extLst>
            </p:cNvPr>
            <p:cNvSpPr txBox="1"/>
            <p:nvPr/>
          </p:nvSpPr>
          <p:spPr>
            <a:xfrm>
              <a:off x="8957959" y="1939020"/>
              <a:ext cx="2565534" cy="2077492"/>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600"/>
                </a:spcAft>
                <a:buClrTx/>
                <a:buSzTx/>
                <a:buFontTx/>
                <a:buNone/>
                <a:tabLst/>
                <a:defRPr/>
              </a:pPr>
              <a:r>
                <a:rPr kumimoji="0" lang="fi-FI" sz="1600" b="0" i="0" u="none" strike="noStrike" kern="1200" cap="none" spc="0" normalizeH="0" baseline="0" noProof="0">
                  <a:ln>
                    <a:noFill/>
                  </a:ln>
                  <a:solidFill>
                    <a:prstClr val="white"/>
                  </a:solidFill>
                  <a:effectLst/>
                  <a:uLnTx/>
                  <a:uFillTx/>
                  <a:latin typeface="Poppins SemiBold" panose="00000700000000000000" pitchFamily="2" charset="0"/>
                  <a:ea typeface="+mn-ea"/>
                  <a:cs typeface="Poppins SemiBold" panose="00000700000000000000" pitchFamily="2" charset="0"/>
                </a:rPr>
                <a:t>Operatiivisesta valvonnasta strategiseen yhteistyöhön</a:t>
              </a:r>
            </a:p>
            <a:p>
              <a:pPr lvl="0">
                <a:spcAft>
                  <a:spcPts val="600"/>
                </a:spcAft>
                <a:defRPr/>
              </a:pPr>
              <a:r>
                <a:rPr lang="fi-FI" sz="1200">
                  <a:solidFill>
                    <a:prstClr val="white"/>
                  </a:solidFill>
                  <a:cs typeface="Poppins SemiBold" panose="00000700000000000000" pitchFamily="2" charset="0"/>
                </a:rPr>
                <a:t>Toteutamme valvontaa ja tuottajaohjausta dialogissa palvelutuottajien kanssa. Yhteis- ja </a:t>
              </a:r>
              <a:r>
                <a:rPr lang="fi-FI" sz="1200" err="1">
                  <a:solidFill>
                    <a:prstClr val="white"/>
                  </a:solidFill>
                  <a:cs typeface="Poppins SemiBold" panose="00000700000000000000" pitchFamily="2" charset="0"/>
                </a:rPr>
                <a:t>vertaiskehitämme</a:t>
              </a:r>
              <a:r>
                <a:rPr lang="fi-FI" sz="1200">
                  <a:solidFill>
                    <a:prstClr val="white"/>
                  </a:solidFill>
                  <a:cs typeface="Poppins SemiBold" panose="00000700000000000000" pitchFamily="2" charset="0"/>
                </a:rPr>
                <a:t> toimintaa myös strategisella tasolla.</a:t>
              </a:r>
            </a:p>
          </p:txBody>
        </p:sp>
        <p:sp>
          <p:nvSpPr>
            <p:cNvPr id="21" name="TextBox 20">
              <a:extLst>
                <a:ext uri="{FF2B5EF4-FFF2-40B4-BE49-F238E27FC236}">
                  <a16:creationId xmlns:a16="http://schemas.microsoft.com/office/drawing/2014/main" id="{59AFEBB1-E83A-4A3D-8EDD-1B6B1ABB7B9C}"/>
                </a:ext>
              </a:extLst>
            </p:cNvPr>
            <p:cNvSpPr txBox="1"/>
            <p:nvPr/>
          </p:nvSpPr>
          <p:spPr>
            <a:xfrm>
              <a:off x="8957960" y="1477355"/>
              <a:ext cx="813753" cy="461665"/>
            </a:xfrm>
            <a:prstGeom prst="rect">
              <a:avLst/>
            </a:prstGeom>
            <a:noFill/>
          </p:spPr>
          <p:txBody>
            <a:bodyPr wrap="square">
              <a:spAutoFit/>
            </a:bodyPr>
            <a:lstStyle/>
            <a:p>
              <a:r>
                <a:rPr kumimoji="0" lang="fi-FI" sz="2400" b="0" i="0" u="none" strike="noStrike" kern="1200" cap="none" spc="0" normalizeH="0" baseline="0" noProof="0">
                  <a:ln>
                    <a:noFill/>
                  </a:ln>
                  <a:solidFill>
                    <a:schemeClr val="accent3">
                      <a:lumMod val="20000"/>
                      <a:lumOff val="80000"/>
                    </a:schemeClr>
                  </a:solidFill>
                  <a:effectLst/>
                  <a:uLnTx/>
                  <a:uFillTx/>
                  <a:latin typeface="Poppins SemiBold" panose="00000700000000000000" pitchFamily="2" charset="0"/>
                  <a:ea typeface="+mn-ea"/>
                  <a:cs typeface="Poppins SemiBold" panose="00000700000000000000" pitchFamily="2" charset="0"/>
                </a:rPr>
                <a:t>#3</a:t>
              </a:r>
              <a:endParaRPr lang="fi-FI" sz="2400">
                <a:solidFill>
                  <a:schemeClr val="accent3">
                    <a:lumMod val="20000"/>
                    <a:lumOff val="80000"/>
                  </a:schemeClr>
                </a:solidFill>
              </a:endParaRPr>
            </a:p>
          </p:txBody>
        </p:sp>
        <p:pic>
          <p:nvPicPr>
            <p:cNvPr id="22" name="Picture 21">
              <a:extLst>
                <a:ext uri="{FF2B5EF4-FFF2-40B4-BE49-F238E27FC236}">
                  <a16:creationId xmlns:a16="http://schemas.microsoft.com/office/drawing/2014/main" id="{0543E8E8-4961-4309-983F-0729F04A433B}"/>
                </a:ext>
              </a:extLst>
            </p:cNvPr>
            <p:cNvPicPr>
              <a:picLocks noChangeAspect="1"/>
            </p:cNvPicPr>
            <p:nvPr/>
          </p:nvPicPr>
          <p:blipFill rotWithShape="1">
            <a:blip r:embed="rId7"/>
            <a:srcRect l="22811" t="5900" r="14168" b="11300"/>
            <a:stretch/>
          </p:blipFill>
          <p:spPr>
            <a:xfrm>
              <a:off x="0" y="1"/>
              <a:ext cx="3327247" cy="6858000"/>
            </a:xfrm>
            <a:prstGeom prst="rect">
              <a:avLst/>
            </a:prstGeom>
          </p:spPr>
        </p:pic>
        <p:sp>
          <p:nvSpPr>
            <p:cNvPr id="10" name="TextBox 9">
              <a:extLst>
                <a:ext uri="{FF2B5EF4-FFF2-40B4-BE49-F238E27FC236}">
                  <a16:creationId xmlns:a16="http://schemas.microsoft.com/office/drawing/2014/main" id="{A5C1CF10-83EA-414E-9AE6-2A2DBF224461}"/>
                </a:ext>
              </a:extLst>
            </p:cNvPr>
            <p:cNvSpPr txBox="1"/>
            <p:nvPr/>
          </p:nvSpPr>
          <p:spPr>
            <a:xfrm>
              <a:off x="679552" y="522482"/>
              <a:ext cx="9680505" cy="523220"/>
            </a:xfrm>
            <a:prstGeom prst="rect">
              <a:avLst/>
            </a:prstGeom>
            <a:noFill/>
          </p:spPr>
          <p:txBody>
            <a:bodyPr wrap="square">
              <a:spAutoFit/>
            </a:bodyPr>
            <a:lstStyle/>
            <a:p>
              <a:r>
                <a:rPr lang="fi-FI" sz="2800">
                  <a:solidFill>
                    <a:schemeClr val="bg1"/>
                  </a:solidFill>
                  <a:latin typeface="Poppins SemiBold" panose="00000700000000000000" pitchFamily="2" charset="0"/>
                  <a:cs typeface="Poppins SemiBold" panose="00000700000000000000" pitchFamily="2" charset="0"/>
                </a:rPr>
                <a:t>Ohjaavat periaatteet 1/2</a:t>
              </a:r>
            </a:p>
          </p:txBody>
        </p:sp>
        <p:pic>
          <p:nvPicPr>
            <p:cNvPr id="12" name="Picture 11">
              <a:extLst>
                <a:ext uri="{FF2B5EF4-FFF2-40B4-BE49-F238E27FC236}">
                  <a16:creationId xmlns:a16="http://schemas.microsoft.com/office/drawing/2014/main" id="{35023D38-49C7-43DD-BF40-69059E89C7C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grpSp>
      <p:sp>
        <p:nvSpPr>
          <p:cNvPr id="15" name="TextBox 14">
            <a:extLst>
              <a:ext uri="{FF2B5EF4-FFF2-40B4-BE49-F238E27FC236}">
                <a16:creationId xmlns:a16="http://schemas.microsoft.com/office/drawing/2014/main" id="{3301631A-76D9-2A4F-079F-F13F571B66F3}"/>
              </a:ext>
            </a:extLst>
          </p:cNvPr>
          <p:cNvSpPr txBox="1"/>
          <p:nvPr/>
        </p:nvSpPr>
        <p:spPr>
          <a:xfrm>
            <a:off x="6315330" y="1939020"/>
            <a:ext cx="2565535" cy="3554819"/>
          </a:xfrm>
          <a:prstGeom prst="rect">
            <a:avLst/>
          </a:prstGeom>
          <a:noFill/>
        </p:spPr>
        <p:txBody>
          <a:bodyPr wrap="square">
            <a:spAutoFit/>
          </a:bodyPr>
          <a:lstStyle/>
          <a:p>
            <a:pPr lvl="0">
              <a:spcAft>
                <a:spcPts val="600"/>
              </a:spcAft>
              <a:defRPr/>
            </a:pPr>
            <a:r>
              <a:rPr lang="fi-FI" sz="1600">
                <a:solidFill>
                  <a:prstClr val="white"/>
                </a:solidFill>
                <a:latin typeface="Poppins SemiBold" panose="00000700000000000000" pitchFamily="2" charset="0"/>
                <a:cs typeface="Poppins SemiBold" panose="00000700000000000000" pitchFamily="2" charset="0"/>
              </a:rPr>
              <a:t>Hyvinvointialueen ja palvelutuottajien yhteistyön pohjalla yhteinen tavoite </a:t>
            </a:r>
          </a:p>
          <a:p>
            <a:pPr lvl="0">
              <a:spcAft>
                <a:spcPts val="600"/>
              </a:spcAft>
              <a:defRPr/>
            </a:pPr>
            <a:r>
              <a:rPr lang="fi-FI" sz="1200">
                <a:solidFill>
                  <a:prstClr val="white"/>
                </a:solidFill>
                <a:cs typeface="Poppins SemiBold" panose="00000700000000000000" pitchFamily="2" charset="0"/>
              </a:rPr>
              <a:t>Hyvinvointialueella ja palvelutuottajilla on yksi yhteinen tavoite – vaikuttavat palvelut asiakkaalle. Yhteistyö perustuu luottamukseen ja avoimuuteen. Luomalla hyvä keskusteluyhteys kannustamme palveluntuottajia olemaan yhteydessä matalalla kynnyksellä ja ennakoivasti. Kohtaamme haasteet yhdessä palveluntuottajien kanssa ratkaisukeskeisesti. </a:t>
            </a:r>
          </a:p>
        </p:txBody>
      </p:sp>
      <p:sp>
        <p:nvSpPr>
          <p:cNvPr id="4" name="Slide Number Placeholder 3">
            <a:extLst>
              <a:ext uri="{FF2B5EF4-FFF2-40B4-BE49-F238E27FC236}">
                <a16:creationId xmlns:a16="http://schemas.microsoft.com/office/drawing/2014/main" id="{CF71A4E8-29BF-462A-8CBA-99257C39736B}"/>
              </a:ext>
            </a:extLst>
          </p:cNvPr>
          <p:cNvSpPr>
            <a:spLocks noGrp="1"/>
          </p:cNvSpPr>
          <p:nvPr>
            <p:ph type="sldNum" sz="quarter" idx="12"/>
          </p:nvPr>
        </p:nvSpPr>
        <p:spPr/>
        <p:txBody>
          <a:bodyPr/>
          <a:lstStyle/>
          <a:p>
            <a:fld id="{D5C7B8F6-2765-465B-BF52-D1DF320C1AE3}" type="slidenum">
              <a:rPr lang="fi-FI" smtClean="0"/>
              <a:pPr/>
              <a:t>8</a:t>
            </a:fld>
            <a:endParaRPr lang="fi-FI"/>
          </a:p>
        </p:txBody>
      </p:sp>
    </p:spTree>
    <p:extLst>
      <p:ext uri="{BB962C8B-B14F-4D97-AF65-F5344CB8AC3E}">
        <p14:creationId xmlns:p14="http://schemas.microsoft.com/office/powerpoint/2010/main" val="33215329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42820E7-A767-4516-A64C-D188B3BEDD3B}"/>
              </a:ext>
            </a:extLst>
          </p:cNvPr>
          <p:cNvGraphicFramePr>
            <a:graphicFrameLocks noChangeAspect="1"/>
          </p:cNvGraphicFramePr>
          <p:nvPr>
            <p:custDataLst>
              <p:tags r:id="rId1"/>
            </p:custDataLst>
            <p:extLst>
              <p:ext uri="{D42A27DB-BD31-4B8C-83A1-F6EECF244321}">
                <p14:modId xmlns:p14="http://schemas.microsoft.com/office/powerpoint/2010/main" val="2871605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842820E7-A767-4516-A64C-D188B3BEDD3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3" name="Rectangle 22">
            <a:extLst>
              <a:ext uri="{FF2B5EF4-FFF2-40B4-BE49-F238E27FC236}">
                <a16:creationId xmlns:a16="http://schemas.microsoft.com/office/drawing/2014/main" id="{5D41EB2A-F7C5-41F0-B6A9-2C76F308A379}"/>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Freeform: Shape 23">
            <a:extLst>
              <a:ext uri="{FF2B5EF4-FFF2-40B4-BE49-F238E27FC236}">
                <a16:creationId xmlns:a16="http://schemas.microsoft.com/office/drawing/2014/main" id="{41439520-01E7-4ADD-AF41-98523B9EE971}"/>
              </a:ext>
            </a:extLst>
          </p:cNvPr>
          <p:cNvSpPr/>
          <p:nvPr/>
        </p:nvSpPr>
        <p:spPr>
          <a:xfrm>
            <a:off x="8389" y="-518160"/>
            <a:ext cx="3546466" cy="5612130"/>
          </a:xfrm>
          <a:custGeom>
            <a:avLst/>
            <a:gdLst>
              <a:gd name="connsiteX0" fmla="*/ 0 w 3298784"/>
              <a:gd name="connsiteY0" fmla="*/ 0 h 5220183"/>
              <a:gd name="connsiteX1" fmla="*/ 798724 w 3298784"/>
              <a:gd name="connsiteY1" fmla="*/ 0 h 5220183"/>
              <a:gd name="connsiteX2" fmla="*/ 3298784 w 3298784"/>
              <a:gd name="connsiteY2" fmla="*/ 1992623 h 5220183"/>
              <a:gd name="connsiteX3" fmla="*/ 0 w 3298784"/>
              <a:gd name="connsiteY3" fmla="*/ 5220183 h 5220183"/>
              <a:gd name="connsiteX4" fmla="*/ 0 w 3298784"/>
              <a:gd name="connsiteY4" fmla="*/ 0 h 5220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8784" h="5220183">
                <a:moveTo>
                  <a:pt x="0" y="0"/>
                </a:moveTo>
                <a:lnTo>
                  <a:pt x="798724" y="0"/>
                </a:lnTo>
                <a:lnTo>
                  <a:pt x="3298784" y="1992623"/>
                </a:lnTo>
                <a:lnTo>
                  <a:pt x="0" y="5220183"/>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pic>
        <p:nvPicPr>
          <p:cNvPr id="25" name="Picture 24">
            <a:extLst>
              <a:ext uri="{FF2B5EF4-FFF2-40B4-BE49-F238E27FC236}">
                <a16:creationId xmlns:a16="http://schemas.microsoft.com/office/drawing/2014/main" id="{4DA3FA19-C2B5-43DA-9CD6-DEAB1B2DB456}"/>
              </a:ext>
            </a:extLst>
          </p:cNvPr>
          <p:cNvPicPr>
            <a:picLocks noChangeAspect="1"/>
          </p:cNvPicPr>
          <p:nvPr/>
        </p:nvPicPr>
        <p:blipFill rotWithShape="1">
          <a:blip r:embed="rId6"/>
          <a:srcRect l="22811" t="5900" r="14168" b="11300"/>
          <a:stretch/>
        </p:blipFill>
        <p:spPr>
          <a:xfrm>
            <a:off x="-11932" y="0"/>
            <a:ext cx="3327247" cy="6858000"/>
          </a:xfrm>
          <a:prstGeom prst="rect">
            <a:avLst/>
          </a:prstGeom>
        </p:spPr>
      </p:pic>
      <p:pic>
        <p:nvPicPr>
          <p:cNvPr id="26" name="Picture 25">
            <a:extLst>
              <a:ext uri="{FF2B5EF4-FFF2-40B4-BE49-F238E27FC236}">
                <a16:creationId xmlns:a16="http://schemas.microsoft.com/office/drawing/2014/main" id="{A8CF1FBE-AF3C-44DD-B70F-A54252B3574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pic>
        <p:nvPicPr>
          <p:cNvPr id="11" name="Picture 10" descr="A picture containing building, clipart&#10;&#10;Description automatically generated">
            <a:extLst>
              <a:ext uri="{FF2B5EF4-FFF2-40B4-BE49-F238E27FC236}">
                <a16:creationId xmlns:a16="http://schemas.microsoft.com/office/drawing/2014/main" id="{8FF70336-0DA3-4ECC-99E1-17F7AF7F16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13" name="TextBox 12">
            <a:extLst>
              <a:ext uri="{FF2B5EF4-FFF2-40B4-BE49-F238E27FC236}">
                <a16:creationId xmlns:a16="http://schemas.microsoft.com/office/drawing/2014/main" id="{6F729425-4394-409B-88D1-C449F4082610}"/>
              </a:ext>
            </a:extLst>
          </p:cNvPr>
          <p:cNvSpPr txBox="1"/>
          <p:nvPr/>
        </p:nvSpPr>
        <p:spPr>
          <a:xfrm>
            <a:off x="3698229" y="1905391"/>
            <a:ext cx="2643341" cy="5093702"/>
          </a:xfrm>
          <a:prstGeom prst="rect">
            <a:avLst/>
          </a:prstGeom>
          <a:noFill/>
        </p:spPr>
        <p:txBody>
          <a:bodyPr wrap="square">
            <a:spAutoFit/>
          </a:bodyPr>
          <a:lstStyle/>
          <a:p>
            <a:pPr lvl="0">
              <a:spcAft>
                <a:spcPts val="600"/>
              </a:spcAft>
              <a:defRPr/>
            </a:pPr>
            <a:r>
              <a:rPr lang="fi-FI" sz="1600">
                <a:solidFill>
                  <a:prstClr val="white"/>
                </a:solidFill>
                <a:latin typeface="Poppins SemiBold" panose="00000700000000000000" pitchFamily="2" charset="0"/>
                <a:cs typeface="Poppins SemiBold" panose="00000700000000000000" pitchFamily="2" charset="0"/>
              </a:rPr>
              <a:t>Systemaattinen ja yhdenmukainen raportointi on ohjauksen ja valvonnan keskiössä</a:t>
            </a:r>
          </a:p>
          <a:p>
            <a:pPr>
              <a:spcAft>
                <a:spcPts val="600"/>
              </a:spcAft>
              <a:defRPr/>
            </a:pPr>
            <a:r>
              <a:rPr lang="fi-FI" sz="1200">
                <a:solidFill>
                  <a:schemeClr val="bg1"/>
                </a:solidFill>
                <a:cs typeface="Poppins SemiBold" panose="00000700000000000000" pitchFamily="2" charset="0"/>
              </a:rPr>
              <a:t>Hyvinvointialueen valvonta- ja ohjaustyötä johdetaan luotettavaan tietopohjaan perustuen. Keräämme vain sellaista tietoa, joka on merkityksellistä ja jota meillä on mahdollisuus hyödyntää. Hyödynnämme määrämuotoisia pohjia tietojen yhdenmukaiseksi keräämiseksi ja tuottajien työn helpottamiseksi. Raportointia suunnitellessa kuulemme palveluntuottajien toiveet. Tavoitteena on tulevaisuudessa vähentää raportoinnin kuormitusta hyödyntämällä automaattista tiedon siirtoa hyvinvointialueen ja palvelutuottajien välillä.</a:t>
            </a:r>
          </a:p>
        </p:txBody>
      </p:sp>
      <p:sp>
        <p:nvSpPr>
          <p:cNvPr id="14" name="TextBox 13">
            <a:extLst>
              <a:ext uri="{FF2B5EF4-FFF2-40B4-BE49-F238E27FC236}">
                <a16:creationId xmlns:a16="http://schemas.microsoft.com/office/drawing/2014/main" id="{458DD6CC-2420-418E-817C-F6E0F2B70CC6}"/>
              </a:ext>
            </a:extLst>
          </p:cNvPr>
          <p:cNvSpPr txBox="1"/>
          <p:nvPr/>
        </p:nvSpPr>
        <p:spPr>
          <a:xfrm>
            <a:off x="3698230" y="1443726"/>
            <a:ext cx="813753" cy="461665"/>
          </a:xfrm>
          <a:prstGeom prst="rect">
            <a:avLst/>
          </a:prstGeom>
          <a:noFill/>
        </p:spPr>
        <p:txBody>
          <a:bodyPr wrap="square">
            <a:spAutoFit/>
          </a:bodyPr>
          <a:lstStyle/>
          <a:p>
            <a:r>
              <a:rPr kumimoji="0" lang="fi-FI" sz="2400" b="0" i="0" u="none" strike="noStrike" kern="1200" cap="none" spc="0" normalizeH="0" baseline="0" noProof="0">
                <a:ln>
                  <a:noFill/>
                </a:ln>
                <a:solidFill>
                  <a:schemeClr val="accent3">
                    <a:lumMod val="20000"/>
                    <a:lumOff val="80000"/>
                  </a:schemeClr>
                </a:solidFill>
                <a:effectLst/>
                <a:uLnTx/>
                <a:uFillTx/>
                <a:latin typeface="Poppins SemiBold" panose="00000700000000000000" pitchFamily="2" charset="0"/>
                <a:ea typeface="+mn-ea"/>
                <a:cs typeface="Poppins SemiBold" panose="00000700000000000000" pitchFamily="2" charset="0"/>
              </a:rPr>
              <a:t>#4</a:t>
            </a:r>
            <a:endParaRPr lang="fi-FI" sz="2400">
              <a:solidFill>
                <a:schemeClr val="accent3">
                  <a:lumMod val="20000"/>
                  <a:lumOff val="80000"/>
                </a:schemeClr>
              </a:solidFill>
            </a:endParaRPr>
          </a:p>
        </p:txBody>
      </p:sp>
      <p:sp>
        <p:nvSpPr>
          <p:cNvPr id="19" name="TextBox 18">
            <a:extLst>
              <a:ext uri="{FF2B5EF4-FFF2-40B4-BE49-F238E27FC236}">
                <a16:creationId xmlns:a16="http://schemas.microsoft.com/office/drawing/2014/main" id="{60EB9B9D-58C0-4191-9FD5-335123DB7281}"/>
              </a:ext>
            </a:extLst>
          </p:cNvPr>
          <p:cNvSpPr txBox="1"/>
          <p:nvPr/>
        </p:nvSpPr>
        <p:spPr>
          <a:xfrm>
            <a:off x="6341570" y="1443725"/>
            <a:ext cx="813753" cy="461665"/>
          </a:xfrm>
          <a:prstGeom prst="rect">
            <a:avLst/>
          </a:prstGeom>
          <a:noFill/>
        </p:spPr>
        <p:txBody>
          <a:bodyPr wrap="square">
            <a:spAutoFit/>
          </a:bodyPr>
          <a:lstStyle/>
          <a:p>
            <a:r>
              <a:rPr kumimoji="0" lang="fi-FI" sz="2400" b="0" i="0" u="none" strike="noStrike" kern="1200" cap="none" spc="0" normalizeH="0" baseline="0" noProof="0">
                <a:ln>
                  <a:noFill/>
                </a:ln>
                <a:solidFill>
                  <a:schemeClr val="accent3">
                    <a:lumMod val="20000"/>
                    <a:lumOff val="80000"/>
                  </a:schemeClr>
                </a:solidFill>
                <a:effectLst/>
                <a:uLnTx/>
                <a:uFillTx/>
                <a:latin typeface="Poppins SemiBold" panose="00000700000000000000" pitchFamily="2" charset="0"/>
                <a:ea typeface="+mn-ea"/>
                <a:cs typeface="Poppins SemiBold" panose="00000700000000000000" pitchFamily="2" charset="0"/>
              </a:rPr>
              <a:t>#5</a:t>
            </a:r>
            <a:endParaRPr lang="fi-FI" sz="2400">
              <a:solidFill>
                <a:schemeClr val="accent3">
                  <a:lumMod val="20000"/>
                  <a:lumOff val="80000"/>
                </a:schemeClr>
              </a:solidFill>
            </a:endParaRPr>
          </a:p>
        </p:txBody>
      </p:sp>
      <p:sp>
        <p:nvSpPr>
          <p:cNvPr id="20" name="TextBox 19">
            <a:extLst>
              <a:ext uri="{FF2B5EF4-FFF2-40B4-BE49-F238E27FC236}">
                <a16:creationId xmlns:a16="http://schemas.microsoft.com/office/drawing/2014/main" id="{3CCE47E2-0D4F-4503-B46B-82EC23184D6E}"/>
              </a:ext>
            </a:extLst>
          </p:cNvPr>
          <p:cNvSpPr txBox="1"/>
          <p:nvPr/>
        </p:nvSpPr>
        <p:spPr>
          <a:xfrm>
            <a:off x="8957962" y="1905390"/>
            <a:ext cx="2509531" cy="2031325"/>
          </a:xfrm>
          <a:prstGeom prst="rect">
            <a:avLst/>
          </a:prstGeom>
          <a:noFill/>
        </p:spPr>
        <p:txBody>
          <a:bodyPr wrap="square">
            <a:spAutoFit/>
          </a:bodyPr>
          <a:lstStyle/>
          <a:p>
            <a:pPr>
              <a:spcAft>
                <a:spcPts val="600"/>
              </a:spcAft>
              <a:defRPr/>
            </a:pPr>
            <a:r>
              <a:rPr lang="fi-FI" sz="1600">
                <a:solidFill>
                  <a:prstClr val="white"/>
                </a:solidFill>
                <a:latin typeface="Poppins SemiBold" panose="00000700000000000000" pitchFamily="2" charset="0"/>
                <a:cs typeface="Poppins SemiBold" panose="00000700000000000000" pitchFamily="2" charset="0"/>
              </a:rPr>
              <a:t>Valvonta toteutetaan erillään tuotannosta</a:t>
            </a:r>
            <a:endParaRPr kumimoji="0" lang="fi-FI" sz="1600" b="0" i="0" u="none" strike="noStrike" kern="1200" cap="none" spc="0" normalizeH="0" baseline="0" noProof="0">
              <a:ln>
                <a:noFill/>
              </a:ln>
              <a:solidFill>
                <a:prstClr val="white"/>
              </a:solidFill>
              <a:effectLst/>
              <a:uLnTx/>
              <a:uFillTx/>
              <a:latin typeface="Poppins SemiBold" panose="00000700000000000000" pitchFamily="2" charset="0"/>
              <a:ea typeface="+mn-ea"/>
              <a:cs typeface="Poppins SemiBold" panose="00000700000000000000" pitchFamily="2" charset="0"/>
            </a:endParaRPr>
          </a:p>
          <a:p>
            <a:pPr>
              <a:spcAft>
                <a:spcPts val="600"/>
              </a:spcAft>
              <a:defRPr/>
            </a:pPr>
            <a:r>
              <a:rPr lang="fi-FI" sz="1200">
                <a:solidFill>
                  <a:prstClr val="white"/>
                </a:solidFill>
                <a:cs typeface="Poppins SemiBold" panose="00000700000000000000" pitchFamily="2" charset="0"/>
              </a:rPr>
              <a:t>Valvonta ja palvelutuotanto toimivat erillään. Toteutamme tuottajavalvontaa samalla tavalla niin ostopalveluntuottajille kuin oman tuotannon yksiköillekin.</a:t>
            </a:r>
          </a:p>
          <a:p>
            <a:pPr>
              <a:spcAft>
                <a:spcPts val="600"/>
              </a:spcAft>
              <a:defRPr/>
            </a:pPr>
            <a:endParaRPr kumimoji="0" lang="fi-FI" sz="1200" b="0" i="0" u="none" strike="noStrike" kern="1200" cap="none" spc="0" normalizeH="0" baseline="0" noProof="0">
              <a:ln>
                <a:noFill/>
              </a:ln>
              <a:solidFill>
                <a:prstClr val="white"/>
              </a:solidFill>
              <a:effectLst/>
              <a:uLnTx/>
              <a:uFillTx/>
              <a:latin typeface="Poppins ExtraLight"/>
              <a:ea typeface="+mn-ea"/>
              <a:cs typeface="Poppins SemiBold" panose="00000700000000000000" pitchFamily="2" charset="0"/>
            </a:endParaRPr>
          </a:p>
        </p:txBody>
      </p:sp>
      <p:sp>
        <p:nvSpPr>
          <p:cNvPr id="21" name="TextBox 20">
            <a:extLst>
              <a:ext uri="{FF2B5EF4-FFF2-40B4-BE49-F238E27FC236}">
                <a16:creationId xmlns:a16="http://schemas.microsoft.com/office/drawing/2014/main" id="{59AFEBB1-E83A-4A3D-8EDD-1B6B1ABB7B9C}"/>
              </a:ext>
            </a:extLst>
          </p:cNvPr>
          <p:cNvSpPr txBox="1"/>
          <p:nvPr/>
        </p:nvSpPr>
        <p:spPr>
          <a:xfrm>
            <a:off x="8957962" y="1443725"/>
            <a:ext cx="813753" cy="461665"/>
          </a:xfrm>
          <a:prstGeom prst="rect">
            <a:avLst/>
          </a:prstGeom>
          <a:noFill/>
        </p:spPr>
        <p:txBody>
          <a:bodyPr wrap="square">
            <a:spAutoFit/>
          </a:bodyPr>
          <a:lstStyle/>
          <a:p>
            <a:r>
              <a:rPr lang="fi-FI" sz="2400">
                <a:solidFill>
                  <a:schemeClr val="accent3">
                    <a:lumMod val="20000"/>
                    <a:lumOff val="80000"/>
                  </a:schemeClr>
                </a:solidFill>
                <a:latin typeface="Poppins SemiBold" panose="00000700000000000000" pitchFamily="2" charset="0"/>
                <a:cs typeface="Poppins SemiBold" panose="00000700000000000000" pitchFamily="2" charset="0"/>
              </a:rPr>
              <a:t>#6  </a:t>
            </a:r>
          </a:p>
        </p:txBody>
      </p:sp>
      <p:sp>
        <p:nvSpPr>
          <p:cNvPr id="10" name="TextBox 9">
            <a:extLst>
              <a:ext uri="{FF2B5EF4-FFF2-40B4-BE49-F238E27FC236}">
                <a16:creationId xmlns:a16="http://schemas.microsoft.com/office/drawing/2014/main" id="{A5C1CF10-83EA-414E-9AE6-2A2DBF224461}"/>
              </a:ext>
            </a:extLst>
          </p:cNvPr>
          <p:cNvSpPr txBox="1"/>
          <p:nvPr/>
        </p:nvSpPr>
        <p:spPr>
          <a:xfrm>
            <a:off x="679552" y="522482"/>
            <a:ext cx="9680505" cy="523220"/>
          </a:xfrm>
          <a:prstGeom prst="rect">
            <a:avLst/>
          </a:prstGeom>
          <a:noFill/>
        </p:spPr>
        <p:txBody>
          <a:bodyPr wrap="square">
            <a:spAutoFit/>
          </a:bodyPr>
          <a:lstStyle/>
          <a:p>
            <a:r>
              <a:rPr lang="fi-FI" sz="2800">
                <a:solidFill>
                  <a:schemeClr val="bg1"/>
                </a:solidFill>
                <a:latin typeface="Poppins SemiBold" panose="00000700000000000000" pitchFamily="2" charset="0"/>
                <a:cs typeface="Poppins SemiBold" panose="00000700000000000000" pitchFamily="2" charset="0"/>
              </a:rPr>
              <a:t>Ohjaavat periaatteet 2/2</a:t>
            </a:r>
          </a:p>
        </p:txBody>
      </p:sp>
      <p:sp>
        <p:nvSpPr>
          <p:cNvPr id="15" name="TextBox 14">
            <a:extLst>
              <a:ext uri="{FF2B5EF4-FFF2-40B4-BE49-F238E27FC236}">
                <a16:creationId xmlns:a16="http://schemas.microsoft.com/office/drawing/2014/main" id="{E39A7797-5F5B-C814-CC76-AFF0C0C779CD}"/>
              </a:ext>
            </a:extLst>
          </p:cNvPr>
          <p:cNvSpPr txBox="1"/>
          <p:nvPr/>
        </p:nvSpPr>
        <p:spPr>
          <a:xfrm>
            <a:off x="6305058" y="1909740"/>
            <a:ext cx="2509531" cy="2693045"/>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600"/>
              </a:spcAft>
              <a:buClrTx/>
              <a:buSzTx/>
              <a:buFontTx/>
              <a:buNone/>
              <a:tabLst/>
              <a:defRPr/>
            </a:pPr>
            <a:r>
              <a:rPr kumimoji="0" lang="fi-FI" sz="1600" b="0" i="0" u="none" strike="noStrike" kern="1200" cap="none" spc="0" normalizeH="0" baseline="0" noProof="0">
                <a:ln>
                  <a:noFill/>
                </a:ln>
                <a:solidFill>
                  <a:prstClr val="white"/>
                </a:solidFill>
                <a:effectLst/>
                <a:uLnTx/>
                <a:uFillTx/>
                <a:latin typeface="Poppins SemiBold" panose="00000700000000000000" pitchFamily="2" charset="0"/>
                <a:ea typeface="+mn-ea"/>
                <a:cs typeface="Poppins SemiBold" panose="00000700000000000000" pitchFamily="2" charset="0"/>
              </a:rPr>
              <a:t>Ohjausta ja valvontaa kehitetään jatkuvasti</a:t>
            </a:r>
          </a:p>
          <a:p>
            <a:pPr marL="0" marR="0" lvl="0" indent="0" algn="l" defTabSz="914400" eaLnBrk="1" fontAlgn="auto" latinLnBrk="0" hangingPunct="1">
              <a:lnSpc>
                <a:spcPct val="100000"/>
              </a:lnSpc>
              <a:spcBef>
                <a:spcPts val="0"/>
              </a:spcBef>
              <a:spcAft>
                <a:spcPts val="600"/>
              </a:spcAft>
              <a:buClrTx/>
              <a:buSzTx/>
              <a:buFontTx/>
              <a:buNone/>
              <a:tabLst/>
              <a:defRPr/>
            </a:pPr>
            <a:r>
              <a:rPr lang="fi-FI" sz="1200">
                <a:solidFill>
                  <a:prstClr val="white"/>
                </a:solidFill>
                <a:latin typeface="Poppins ExtraLight"/>
                <a:cs typeface="Poppins SemiBold" panose="00000700000000000000" pitchFamily="2" charset="0"/>
              </a:rPr>
              <a:t>Haluamme oppia ja kehittää koko palvelujärjestelmää jatkuvasti. Pilotoimme uusia tapoja järjestää palveluita ja  tuoda asiakas palvelun kehittämisen keskiöön. Palveluntuottajien kanssa kehitämme uusia ohjauksen malleja kuten kannustinperusteisia palkitsemisjärjestelmiä.</a:t>
            </a:r>
            <a:endParaRPr kumimoji="0" lang="fi-FI" sz="1200" b="0" i="0" u="none" strike="noStrike" kern="1200" cap="none" spc="0" normalizeH="0" baseline="0" noProof="0">
              <a:ln>
                <a:noFill/>
              </a:ln>
              <a:solidFill>
                <a:prstClr val="white"/>
              </a:solidFill>
              <a:effectLst/>
              <a:uLnTx/>
              <a:uFillTx/>
              <a:latin typeface="Poppins ExtraLight"/>
              <a:ea typeface="+mn-ea"/>
              <a:cs typeface="Poppins SemiBold" panose="00000700000000000000" pitchFamily="2" charset="0"/>
            </a:endParaRPr>
          </a:p>
        </p:txBody>
      </p:sp>
      <p:sp>
        <p:nvSpPr>
          <p:cNvPr id="3" name="Slide Number Placeholder 2">
            <a:extLst>
              <a:ext uri="{FF2B5EF4-FFF2-40B4-BE49-F238E27FC236}">
                <a16:creationId xmlns:a16="http://schemas.microsoft.com/office/drawing/2014/main" id="{33A924A0-4E47-4457-9DEE-C3982AC92945}"/>
              </a:ext>
            </a:extLst>
          </p:cNvPr>
          <p:cNvSpPr>
            <a:spLocks noGrp="1"/>
          </p:cNvSpPr>
          <p:nvPr>
            <p:ph type="sldNum" sz="quarter" idx="12"/>
          </p:nvPr>
        </p:nvSpPr>
        <p:spPr/>
        <p:txBody>
          <a:bodyPr/>
          <a:lstStyle/>
          <a:p>
            <a:fld id="{D5C7B8F6-2765-465B-BF52-D1DF320C1AE3}" type="slidenum">
              <a:rPr lang="fi-FI" smtClean="0"/>
              <a:pPr/>
              <a:t>9</a:t>
            </a:fld>
            <a:endParaRPr lang="fi-FI"/>
          </a:p>
        </p:txBody>
      </p:sp>
    </p:spTree>
    <p:extLst>
      <p:ext uri="{BB962C8B-B14F-4D97-AF65-F5344CB8AC3E}">
        <p14:creationId xmlns:p14="http://schemas.microsoft.com/office/powerpoint/2010/main" val="436227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ääotsikot">
  <a:themeElements>
    <a:clrScheme name="VAKE">
      <a:dk1>
        <a:srgbClr val="FFFFFF"/>
      </a:dk1>
      <a:lt1>
        <a:srgbClr val="302783"/>
      </a:lt1>
      <a:dk2>
        <a:srgbClr val="E6007E"/>
      </a:dk2>
      <a:lt2>
        <a:srgbClr val="76CBF3"/>
      </a:lt2>
      <a:accent1>
        <a:srgbClr val="00983A"/>
      </a:accent1>
      <a:accent2>
        <a:srgbClr val="EA5197"/>
      </a:accent2>
      <a:accent3>
        <a:srgbClr val="74B72B"/>
      </a:accent3>
      <a:accent4>
        <a:srgbClr val="1E1E1E"/>
      </a:accent4>
      <a:accent5>
        <a:srgbClr val="FFFFFF"/>
      </a:accent5>
      <a:accent6>
        <a:srgbClr val="302783"/>
      </a:accent6>
      <a:hlink>
        <a:srgbClr val="E6007E"/>
      </a:hlink>
      <a:folHlink>
        <a:srgbClr val="76CB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Sisällöt">
  <a:themeElements>
    <a:clrScheme name="VAKE">
      <a:dk1>
        <a:srgbClr val="FFFFFF"/>
      </a:dk1>
      <a:lt1>
        <a:srgbClr val="302783"/>
      </a:lt1>
      <a:dk2>
        <a:srgbClr val="E6007E"/>
      </a:dk2>
      <a:lt2>
        <a:srgbClr val="76CBF3"/>
      </a:lt2>
      <a:accent1>
        <a:srgbClr val="00983A"/>
      </a:accent1>
      <a:accent2>
        <a:srgbClr val="EA5197"/>
      </a:accent2>
      <a:accent3>
        <a:srgbClr val="74B72B"/>
      </a:accent3>
      <a:accent4>
        <a:srgbClr val="1E1E1E"/>
      </a:accent4>
      <a:accent5>
        <a:srgbClr val="FFFFFF"/>
      </a:accent5>
      <a:accent6>
        <a:srgbClr val="302783"/>
      </a:accent6>
      <a:hlink>
        <a:srgbClr val="E6007E"/>
      </a:hlink>
      <a:folHlink>
        <a:srgbClr val="76CB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_Pääotsikot">
  <a:themeElements>
    <a:clrScheme name="VAKE">
      <a:dk1>
        <a:srgbClr val="FFFFFF"/>
      </a:dk1>
      <a:lt1>
        <a:srgbClr val="302783"/>
      </a:lt1>
      <a:dk2>
        <a:srgbClr val="E6007E"/>
      </a:dk2>
      <a:lt2>
        <a:srgbClr val="76CBF3"/>
      </a:lt2>
      <a:accent1>
        <a:srgbClr val="00983A"/>
      </a:accent1>
      <a:accent2>
        <a:srgbClr val="EA5197"/>
      </a:accent2>
      <a:accent3>
        <a:srgbClr val="74B72B"/>
      </a:accent3>
      <a:accent4>
        <a:srgbClr val="1E1E1E"/>
      </a:accent4>
      <a:accent5>
        <a:srgbClr val="FFFFFF"/>
      </a:accent5>
      <a:accent6>
        <a:srgbClr val="302783"/>
      </a:accent6>
      <a:hlink>
        <a:srgbClr val="E6007E"/>
      </a:hlink>
      <a:folHlink>
        <a:srgbClr val="76CB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7_TULsote_ja_rakenneuudistus">
  <a:themeElements>
    <a:clrScheme name="Vakesote">
      <a:dk1>
        <a:sysClr val="windowText" lastClr="000000"/>
      </a:dk1>
      <a:lt1>
        <a:sysClr val="window" lastClr="FFFFFF"/>
      </a:lt1>
      <a:dk2>
        <a:srgbClr val="44546A"/>
      </a:dk2>
      <a:lt2>
        <a:srgbClr val="E7E6E6"/>
      </a:lt2>
      <a:accent1>
        <a:srgbClr val="311F83"/>
      </a:accent1>
      <a:accent2>
        <a:srgbClr val="76CBF3"/>
      </a:accent2>
      <a:accent3>
        <a:srgbClr val="00983A"/>
      </a:accent3>
      <a:accent4>
        <a:srgbClr val="74B72B"/>
      </a:accent4>
      <a:accent5>
        <a:srgbClr val="E6007E"/>
      </a:accent5>
      <a:accent6>
        <a:srgbClr val="EA5297"/>
      </a:accent6>
      <a:hlink>
        <a:srgbClr val="0563C1"/>
      </a:hlink>
      <a:folHlink>
        <a:srgbClr val="954F72"/>
      </a:folHlink>
    </a:clrScheme>
    <a:fontScheme name="Vakesote">
      <a:majorFont>
        <a:latin typeface="Poppins Black"/>
        <a:ea typeface=""/>
        <a:cs typeface=""/>
      </a:majorFont>
      <a:minorFont>
        <a:latin typeface="Poppins Extr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sällöt">
  <a:themeElements>
    <a:clrScheme name="VAKE">
      <a:dk1>
        <a:srgbClr val="FFFFFF"/>
      </a:dk1>
      <a:lt1>
        <a:srgbClr val="302783"/>
      </a:lt1>
      <a:dk2>
        <a:srgbClr val="E6007E"/>
      </a:dk2>
      <a:lt2>
        <a:srgbClr val="76CBF3"/>
      </a:lt2>
      <a:accent1>
        <a:srgbClr val="00983A"/>
      </a:accent1>
      <a:accent2>
        <a:srgbClr val="EA5197"/>
      </a:accent2>
      <a:accent3>
        <a:srgbClr val="74B72B"/>
      </a:accent3>
      <a:accent4>
        <a:srgbClr val="1E1E1E"/>
      </a:accent4>
      <a:accent5>
        <a:srgbClr val="FFFFFF"/>
      </a:accent5>
      <a:accent6>
        <a:srgbClr val="302783"/>
      </a:accent6>
      <a:hlink>
        <a:srgbClr val="E6007E"/>
      </a:hlink>
      <a:folHlink>
        <a:srgbClr val="76CB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äliotsikot">
  <a:themeElements>
    <a:clrScheme name="VAKE">
      <a:dk1>
        <a:srgbClr val="FFFFFF"/>
      </a:dk1>
      <a:lt1>
        <a:srgbClr val="302783"/>
      </a:lt1>
      <a:dk2>
        <a:srgbClr val="E6007E"/>
      </a:dk2>
      <a:lt2>
        <a:srgbClr val="76CBF3"/>
      </a:lt2>
      <a:accent1>
        <a:srgbClr val="00983A"/>
      </a:accent1>
      <a:accent2>
        <a:srgbClr val="EA5197"/>
      </a:accent2>
      <a:accent3>
        <a:srgbClr val="74B72B"/>
      </a:accent3>
      <a:accent4>
        <a:srgbClr val="1E1E1E"/>
      </a:accent4>
      <a:accent5>
        <a:srgbClr val="FFFFFF"/>
      </a:accent5>
      <a:accent6>
        <a:srgbClr val="302783"/>
      </a:accent6>
      <a:hlink>
        <a:srgbClr val="E6007E"/>
      </a:hlink>
      <a:folHlink>
        <a:srgbClr val="76CB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itaatit">
  <a:themeElements>
    <a:clrScheme name="VAKE">
      <a:dk1>
        <a:srgbClr val="FFFFFF"/>
      </a:dk1>
      <a:lt1>
        <a:srgbClr val="302783"/>
      </a:lt1>
      <a:dk2>
        <a:srgbClr val="E6007E"/>
      </a:dk2>
      <a:lt2>
        <a:srgbClr val="76CBF3"/>
      </a:lt2>
      <a:accent1>
        <a:srgbClr val="00983A"/>
      </a:accent1>
      <a:accent2>
        <a:srgbClr val="EA5197"/>
      </a:accent2>
      <a:accent3>
        <a:srgbClr val="74B72B"/>
      </a:accent3>
      <a:accent4>
        <a:srgbClr val="1E1E1E"/>
      </a:accent4>
      <a:accent5>
        <a:srgbClr val="FFFFFF"/>
      </a:accent5>
      <a:accent6>
        <a:srgbClr val="302783"/>
      </a:accent6>
      <a:hlink>
        <a:srgbClr val="E6007E"/>
      </a:hlink>
      <a:folHlink>
        <a:srgbClr val="76CB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iitos">
  <a:themeElements>
    <a:clrScheme name="VAKE">
      <a:dk1>
        <a:srgbClr val="FFFFFF"/>
      </a:dk1>
      <a:lt1>
        <a:srgbClr val="302783"/>
      </a:lt1>
      <a:dk2>
        <a:srgbClr val="E6007E"/>
      </a:dk2>
      <a:lt2>
        <a:srgbClr val="76CBF3"/>
      </a:lt2>
      <a:accent1>
        <a:srgbClr val="00983A"/>
      </a:accent1>
      <a:accent2>
        <a:srgbClr val="EA5197"/>
      </a:accent2>
      <a:accent3>
        <a:srgbClr val="74B72B"/>
      </a:accent3>
      <a:accent4>
        <a:srgbClr val="1E1E1E"/>
      </a:accent4>
      <a:accent5>
        <a:srgbClr val="FFFFFF"/>
      </a:accent5>
      <a:accent6>
        <a:srgbClr val="302783"/>
      </a:accent6>
      <a:hlink>
        <a:srgbClr val="E6007E"/>
      </a:hlink>
      <a:folHlink>
        <a:srgbClr val="76CB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ULsote_ja_rakenneuudistus">
  <a:themeElements>
    <a:clrScheme name="Vakesote">
      <a:dk1>
        <a:sysClr val="windowText" lastClr="000000"/>
      </a:dk1>
      <a:lt1>
        <a:sysClr val="window" lastClr="FFFFFF"/>
      </a:lt1>
      <a:dk2>
        <a:srgbClr val="44546A"/>
      </a:dk2>
      <a:lt2>
        <a:srgbClr val="E7E6E6"/>
      </a:lt2>
      <a:accent1>
        <a:srgbClr val="311F83"/>
      </a:accent1>
      <a:accent2>
        <a:srgbClr val="76CBF3"/>
      </a:accent2>
      <a:accent3>
        <a:srgbClr val="00983A"/>
      </a:accent3>
      <a:accent4>
        <a:srgbClr val="74B72B"/>
      </a:accent4>
      <a:accent5>
        <a:srgbClr val="E6007E"/>
      </a:accent5>
      <a:accent6>
        <a:srgbClr val="EA5297"/>
      </a:accent6>
      <a:hlink>
        <a:srgbClr val="0563C1"/>
      </a:hlink>
      <a:folHlink>
        <a:srgbClr val="954F72"/>
      </a:folHlink>
    </a:clrScheme>
    <a:fontScheme name="Vakesote">
      <a:majorFont>
        <a:latin typeface="Poppins Black"/>
        <a:ea typeface=""/>
        <a:cs typeface=""/>
      </a:majorFont>
      <a:minorFont>
        <a:latin typeface="Poppins Extr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ULsote_ja_rakenneuudistus">
  <a:themeElements>
    <a:clrScheme name="Vakesote">
      <a:dk1>
        <a:sysClr val="windowText" lastClr="000000"/>
      </a:dk1>
      <a:lt1>
        <a:sysClr val="window" lastClr="FFFFFF"/>
      </a:lt1>
      <a:dk2>
        <a:srgbClr val="44546A"/>
      </a:dk2>
      <a:lt2>
        <a:srgbClr val="E7E6E6"/>
      </a:lt2>
      <a:accent1>
        <a:srgbClr val="311F83"/>
      </a:accent1>
      <a:accent2>
        <a:srgbClr val="76CBF3"/>
      </a:accent2>
      <a:accent3>
        <a:srgbClr val="00983A"/>
      </a:accent3>
      <a:accent4>
        <a:srgbClr val="74B72B"/>
      </a:accent4>
      <a:accent5>
        <a:srgbClr val="E6007E"/>
      </a:accent5>
      <a:accent6>
        <a:srgbClr val="EA5297"/>
      </a:accent6>
      <a:hlink>
        <a:srgbClr val="0563C1"/>
      </a:hlink>
      <a:folHlink>
        <a:srgbClr val="954F72"/>
      </a:folHlink>
    </a:clrScheme>
    <a:fontScheme name="Vakesote">
      <a:majorFont>
        <a:latin typeface="Poppins Black"/>
        <a:ea typeface=""/>
        <a:cs typeface=""/>
      </a:majorFont>
      <a:minorFont>
        <a:latin typeface="Poppins Extr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TULsote_ja_rakenneuudistus">
  <a:themeElements>
    <a:clrScheme name="Vakesote">
      <a:dk1>
        <a:sysClr val="windowText" lastClr="000000"/>
      </a:dk1>
      <a:lt1>
        <a:sysClr val="window" lastClr="FFFFFF"/>
      </a:lt1>
      <a:dk2>
        <a:srgbClr val="44546A"/>
      </a:dk2>
      <a:lt2>
        <a:srgbClr val="E7E6E6"/>
      </a:lt2>
      <a:accent1>
        <a:srgbClr val="311F83"/>
      </a:accent1>
      <a:accent2>
        <a:srgbClr val="76CBF3"/>
      </a:accent2>
      <a:accent3>
        <a:srgbClr val="00983A"/>
      </a:accent3>
      <a:accent4>
        <a:srgbClr val="74B72B"/>
      </a:accent4>
      <a:accent5>
        <a:srgbClr val="E6007E"/>
      </a:accent5>
      <a:accent6>
        <a:srgbClr val="EA5297"/>
      </a:accent6>
      <a:hlink>
        <a:srgbClr val="0563C1"/>
      </a:hlink>
      <a:folHlink>
        <a:srgbClr val="954F72"/>
      </a:folHlink>
    </a:clrScheme>
    <a:fontScheme name="Vakesote">
      <a:majorFont>
        <a:latin typeface="Poppins Black"/>
        <a:ea typeface=""/>
        <a:cs typeface=""/>
      </a:majorFont>
      <a:minorFont>
        <a:latin typeface="Poppins Extr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Pääotsikot">
  <a:themeElements>
    <a:clrScheme name="VAKE">
      <a:dk1>
        <a:srgbClr val="FFFFFF"/>
      </a:dk1>
      <a:lt1>
        <a:srgbClr val="302783"/>
      </a:lt1>
      <a:dk2>
        <a:srgbClr val="E6007E"/>
      </a:dk2>
      <a:lt2>
        <a:srgbClr val="76CBF3"/>
      </a:lt2>
      <a:accent1>
        <a:srgbClr val="00983A"/>
      </a:accent1>
      <a:accent2>
        <a:srgbClr val="EA5197"/>
      </a:accent2>
      <a:accent3>
        <a:srgbClr val="74B72B"/>
      </a:accent3>
      <a:accent4>
        <a:srgbClr val="1E1E1E"/>
      </a:accent4>
      <a:accent5>
        <a:srgbClr val="FFFFFF"/>
      </a:accent5>
      <a:accent6>
        <a:srgbClr val="302783"/>
      </a:accent6>
      <a:hlink>
        <a:srgbClr val="E6007E"/>
      </a:hlink>
      <a:folHlink>
        <a:srgbClr val="76CB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KE_esityspohja_2023 (1)" id="{870A7A85-3FB9-438B-B13C-4E59ADA438A8}" vid="{D08F53E3-A64F-4517-B9CF-007302132DB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A22BAD91D3A74CBCAD3A5CC30D1602" ma:contentTypeVersion="11" ma:contentTypeDescription="Create a new document." ma:contentTypeScope="" ma:versionID="ac95244464f2d87982f1b5ae8308a705">
  <xsd:schema xmlns:xsd="http://www.w3.org/2001/XMLSchema" xmlns:xs="http://www.w3.org/2001/XMLSchema" xmlns:p="http://schemas.microsoft.com/office/2006/metadata/properties" xmlns:ns2="fd04334a-7a6e-4263-9609-0d242ca1ee47" xmlns:ns3="12d2ee93-6a61-4c93-b8d3-946151f18509" targetNamespace="http://schemas.microsoft.com/office/2006/metadata/properties" ma:root="true" ma:fieldsID="6922f4059572d6403cec3a9a65f696a5" ns2:_="" ns3:_="">
    <xsd:import namespace="fd04334a-7a6e-4263-9609-0d242ca1ee47"/>
    <xsd:import namespace="12d2ee93-6a61-4c93-b8d3-946151f1850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04334a-7a6e-4263-9609-0d242ca1ee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5685aec-b611-4d42-aeb4-a50954e9c4c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d2ee93-6a61-4c93-b8d3-946151f1850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19a705d1-b05d-4d4e-914c-9d9488049fa0}" ma:internalName="TaxCatchAll" ma:showField="CatchAllData" ma:web="12d2ee93-6a61-4c93-b8d3-946151f185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2d2ee93-6a61-4c93-b8d3-946151f18509">
      <UserInfo>
        <DisplayName>Pesonen Heikki</DisplayName>
        <AccountId>349</AccountId>
        <AccountType/>
      </UserInfo>
      <UserInfo>
        <DisplayName>Toikko Anne</DisplayName>
        <AccountId>197</AccountId>
        <AccountType/>
      </UserInfo>
      <UserInfo>
        <DisplayName>Kiuru Satu</DisplayName>
        <AccountId>33</AccountId>
        <AccountType/>
      </UserInfo>
      <UserInfo>
        <DisplayName>Ruotanen Heikki</DisplayName>
        <AccountId>120</AccountId>
        <AccountType/>
      </UserInfo>
      <UserInfo>
        <DisplayName>Linja Nina</DisplayName>
        <AccountId>93</AccountId>
        <AccountType/>
      </UserInfo>
      <UserInfo>
        <DisplayName>Halonen Aila</DisplayName>
        <AccountId>20</AccountId>
        <AccountType/>
      </UserInfo>
    </SharedWithUsers>
    <lcf76f155ced4ddcb4097134ff3c332f xmlns="fd04334a-7a6e-4263-9609-0d242ca1ee47">
      <Terms xmlns="http://schemas.microsoft.com/office/infopath/2007/PartnerControls"/>
    </lcf76f155ced4ddcb4097134ff3c332f>
    <TaxCatchAll xmlns="12d2ee93-6a61-4c93-b8d3-946151f18509" xsi:nil="true"/>
  </documentManagement>
</p:properties>
</file>

<file path=customXml/itemProps1.xml><?xml version="1.0" encoding="utf-8"?>
<ds:datastoreItem xmlns:ds="http://schemas.openxmlformats.org/officeDocument/2006/customXml" ds:itemID="{ACB5D7AF-A5D4-477C-9080-6C1D89917A36}">
  <ds:schemaRefs>
    <ds:schemaRef ds:uri="12d2ee93-6a61-4c93-b8d3-946151f18509"/>
    <ds:schemaRef ds:uri="fd04334a-7a6e-4263-9609-0d242ca1ee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98146F2-30C0-4888-AD5D-51D7F20FED77}">
  <ds:schemaRefs>
    <ds:schemaRef ds:uri="http://schemas.microsoft.com/sharepoint/v3/contenttype/forms"/>
  </ds:schemaRefs>
</ds:datastoreItem>
</file>

<file path=customXml/itemProps3.xml><?xml version="1.0" encoding="utf-8"?>
<ds:datastoreItem xmlns:ds="http://schemas.openxmlformats.org/officeDocument/2006/customXml" ds:itemID="{E647E153-9E63-4800-B50F-8D6327B2836E}">
  <ds:schemaRefs>
    <ds:schemaRef ds:uri="12d2ee93-6a61-4c93-b8d3-946151f18509"/>
    <ds:schemaRef ds:uri="fd04334a-7a6e-4263-9609-0d242ca1ee4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 2013 - 2022</Template>
  <Application>Microsoft Office PowerPoint</Application>
  <PresentationFormat>Widescreen</PresentationFormat>
  <Slides>10</Slides>
  <Notes>2</Notes>
  <HiddenSlides>0</HiddenSlides>
  <ScaleCrop>false</ScaleCrop>
  <HeadingPairs>
    <vt:vector size="4" baseType="variant">
      <vt:variant>
        <vt:lpstr>Theme</vt:lpstr>
      </vt:variant>
      <vt:variant>
        <vt:i4>12</vt:i4>
      </vt:variant>
      <vt:variant>
        <vt:lpstr>Slide Titles</vt:lpstr>
      </vt:variant>
      <vt:variant>
        <vt:i4>10</vt:i4>
      </vt:variant>
    </vt:vector>
  </HeadingPairs>
  <TitlesOfParts>
    <vt:vector size="22" baseType="lpstr">
      <vt:lpstr>Pääotsikot</vt:lpstr>
      <vt:lpstr>Sisällöt</vt:lpstr>
      <vt:lpstr>Väliotsikot</vt:lpstr>
      <vt:lpstr>Sitaatit</vt:lpstr>
      <vt:lpstr>Kiitos</vt:lpstr>
      <vt:lpstr>TULsote_ja_rakenneuudistus</vt:lpstr>
      <vt:lpstr>TULsote_ja_rakenneuudistus</vt:lpstr>
      <vt:lpstr>1_TULsote_ja_rakenneuudistus</vt:lpstr>
      <vt:lpstr>1_Pääotsikot</vt:lpstr>
      <vt:lpstr>1_Sisällöt</vt:lpstr>
      <vt:lpstr>2_Pääotsikot</vt:lpstr>
      <vt:lpstr>7_TULsote_ja_rakenneuudistus</vt:lpstr>
      <vt:lpstr>Selvitys yksityisiltä palveluntuottajilta sekä kolmannelta sektorilta ostetuista vanhuspalveluista  </vt:lpstr>
      <vt:lpstr>Väestöennuste 2021, 75+ -vuotiaat</vt:lpstr>
      <vt:lpstr>Tulevaisuuden palvelutarpeen kasvu</vt:lpstr>
      <vt:lpstr>Vanhusasiakkaiden ostopalvelut hyvinvointialueella</vt:lpstr>
      <vt:lpstr>Ympärivuorokautinen palveluasuminen</vt:lpstr>
      <vt:lpstr>Kotihoidon palvelu</vt:lpstr>
      <vt:lpstr>Laadunvalvonta ja seuranta </vt:lpstr>
      <vt:lpstr>PowerPoint Presentation</vt:lpstr>
      <vt:lpstr>PowerPoint Presentation</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Tikkanen</dc:creator>
  <cp:revision>1</cp:revision>
  <dcterms:created xsi:type="dcterms:W3CDTF">2023-02-07T09:28:02Z</dcterms:created>
  <dcterms:modified xsi:type="dcterms:W3CDTF">2023-10-12T11:12:45Z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Method">
    <vt:lpwstr>Standard</vt:lpwstr>
  </property>
  <property fmtid="{D5CDD505-2E9C-101B-9397-08002B2CF9AE}" pid="3" name="MSIP_Label_defa4170-0d19-0005-0004-bc88714345d2_Name">
    <vt:lpwstr>defa4170-0d19-0005-0004-bc88714345d2</vt:lpwstr>
  </property>
  <property fmtid="{D5CDD505-2E9C-101B-9397-08002B2CF9AE}" pid="4" name="MediaServiceImageTags">
    <vt:lpwstr/>
  </property>
  <property fmtid="{D5CDD505-2E9C-101B-9397-08002B2CF9AE}" pid="5" name="ContentTypeId">
    <vt:lpwstr>0x010100E3A22BAD91D3A74CBCAD3A5CC30D1602</vt:lpwstr>
  </property>
  <property fmtid="{D5CDD505-2E9C-101B-9397-08002B2CF9AE}" pid="6" name="MSIP_Label_defa4170-0d19-0005-0004-bc88714345d2_Enabled">
    <vt:lpwstr>true</vt:lpwstr>
  </property>
  <property fmtid="{D5CDD505-2E9C-101B-9397-08002B2CF9AE}" pid="7" name="MSIP_Label_defa4170-0d19-0005-0004-bc88714345d2_ContentBits">
    <vt:lpwstr>0</vt:lpwstr>
  </property>
  <property fmtid="{D5CDD505-2E9C-101B-9397-08002B2CF9AE}" pid="8" name="MSIP_Label_defa4170-0d19-0005-0004-bc88714345d2_SetDate">
    <vt:lpwstr>2023-02-10T12:03:37Z</vt:lpwstr>
  </property>
  <property fmtid="{D5CDD505-2E9C-101B-9397-08002B2CF9AE}" pid="9" name="MSIP_Label_defa4170-0d19-0005-0004-bc88714345d2_ActionId">
    <vt:lpwstr>418f29a5-c218-44f3-a00c-d3d40f050407</vt:lpwstr>
  </property>
  <property fmtid="{D5CDD505-2E9C-101B-9397-08002B2CF9AE}" pid="10" name="MSIP_Label_defa4170-0d19-0005-0004-bc88714345d2_SiteId">
    <vt:lpwstr>7cbe7314-9eec-453e-aa25-b39667b2f68f</vt:lpwstr>
  </property>
  <property fmtid="{D5CDD505-2E9C-101B-9397-08002B2CF9AE}" pid="11" name="Order">
    <vt:r8>91400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